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tableStyles" Target="tableStyles.xml"/><Relationship Id="rId67" Type="http://schemas.openxmlformats.org/officeDocument/2006/relationships/presProps" Target="presProps.xml"/><Relationship Id="rId6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2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62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64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62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Объект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8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64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1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2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60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7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08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9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0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61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61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62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8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5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65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5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2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33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63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81C8-B4EA-4DFB-947C-8426BC501A5E}" type="datetimeFigureOut">
              <a:rPr lang="ru-RU" smtClean="0"/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C6AD-FF89-4146-82DC-3F3367942767}" type="slidenum">
              <a:rPr lang="ru-RU" smtClean="0"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41496" y="-27384"/>
            <a:ext cx="9182622" cy="6813376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9422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1459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1593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1593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1593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1459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9422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9422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1593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1593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9422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9422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15937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2182475" cy="93345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2916" y="-51"/>
            <a:ext cx="9236964" cy="7101459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9422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9422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23176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86981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29725" cy="709422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  <p:sp>
        <p:nvSpPr>
          <p:cNvPr id="1048586" name="TextBox 2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7974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44203" cy="7108698"/>
          </a:xfrm>
          <a:prstGeom prst="rect"/>
          <a:noFill/>
          <a:ln>
            <a:noFill/>
          </a:ln>
        </p:spPr>
      </p:pic>
      <p:sp>
        <p:nvSpPr>
          <p:cNvPr id="1048587" name="TextBox 2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  <p:sp>
        <p:nvSpPr>
          <p:cNvPr id="1048588" name="TextBox 2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86981"/>
          </a:xfrm>
          <a:prstGeom prst="rect"/>
          <a:noFill/>
          <a:ln>
            <a:noFill/>
          </a:ln>
        </p:spPr>
      </p:pic>
      <p:sp>
        <p:nvSpPr>
          <p:cNvPr id="1048589" name="TextBox 2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15937"/>
          </a:xfrm>
          <a:prstGeom prst="rect"/>
          <a:noFill/>
          <a:ln>
            <a:noFill/>
          </a:ln>
        </p:spPr>
      </p:pic>
      <p:sp>
        <p:nvSpPr>
          <p:cNvPr id="1048590" name="TextBox 2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23176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23176"/>
          </a:xfrm>
          <a:prstGeom prst="rect"/>
          <a:noFill/>
          <a:ln>
            <a:noFill/>
          </a:ln>
        </p:spPr>
      </p:pic>
      <p:sp>
        <p:nvSpPr>
          <p:cNvPr id="1048591" name="TextBox 2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94220"/>
          </a:xfrm>
          <a:prstGeom prst="rect"/>
          <a:noFill/>
          <a:ln>
            <a:noFill/>
          </a:ln>
        </p:spPr>
      </p:pic>
      <p:sp>
        <p:nvSpPr>
          <p:cNvPr id="1048592" name="TextBox 2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86981"/>
          </a:xfrm>
          <a:prstGeom prst="rect"/>
          <a:noFill/>
          <a:ln>
            <a:noFill/>
          </a:ln>
        </p:spPr>
      </p:pic>
      <p:sp>
        <p:nvSpPr>
          <p:cNvPr id="1048593" name="TextBox 2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  <p:sp>
        <p:nvSpPr>
          <p:cNvPr id="1048594" name="TextBox 2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3041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6161" y="0"/>
            <a:ext cx="9258681" cy="709422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1459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86981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2138" y="-45652"/>
            <a:ext cx="9258681" cy="7101459"/>
          </a:xfrm>
          <a:prstGeom prst="rect"/>
          <a:noFill/>
          <a:ln>
            <a:noFill/>
          </a:ln>
        </p:spPr>
      </p:pic>
      <p:sp>
        <p:nvSpPr>
          <p:cNvPr id="1048595" name="TextBox 1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-6161" y="-45856"/>
            <a:ext cx="9258681" cy="7086981"/>
          </a:xfrm>
          <a:prstGeom prst="rect"/>
          <a:noFill/>
          <a:ln>
            <a:noFill/>
          </a:ln>
        </p:spPr>
      </p:pic>
      <p:sp>
        <p:nvSpPr>
          <p:cNvPr id="1048596" name="TextBox 3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79742"/>
          </a:xfrm>
          <a:prstGeom prst="rect"/>
          <a:noFill/>
          <a:ln>
            <a:noFill/>
          </a:ln>
        </p:spPr>
      </p:pic>
      <p:sp>
        <p:nvSpPr>
          <p:cNvPr id="1048597" name="TextBox 2"/>
          <p:cNvSpPr txBox="1"/>
          <p:nvPr/>
        </p:nvSpPr>
        <p:spPr>
          <a:xfrm>
            <a:off x="3491880" y="-6150"/>
            <a:ext cx="5766802" cy="769441"/>
          </a:xfrm>
          <a:prstGeom prst="rect"/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rgbClr val="92D050"/>
                </a:solidFill>
              </a:rPr>
              <a:t>Практическое задание</a:t>
            </a:r>
            <a:endParaRPr b="1" dirty="0" sz="4400" lang="ru-RU">
              <a:solidFill>
                <a:srgbClr val="92D050"/>
              </a:solidFill>
            </a:endParaRPr>
          </a:p>
        </p:txBody>
      </p:sp>
    </p:spTree>
  </p:cSld>
  <p:clrMapOvr>
    <a:masterClrMapping/>
  </p:clrMapOvr>
  <p:timing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9422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23176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86981"/>
          </a:xfrm>
          <a:prstGeom prst="rect"/>
          <a:noFill/>
          <a:ln>
            <a:noFill/>
          </a:ln>
        </p:spPr>
      </p:pic>
      <p:sp>
        <p:nvSpPr>
          <p:cNvPr id="1048598" name="TextBox 2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86981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86981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23176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07974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1459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15937"/>
          </a:xfrm>
          <a:prstGeom prst="rect"/>
          <a:noFill/>
          <a:ln>
            <a:noFill/>
          </a:ln>
        </p:spPr>
      </p:pic>
      <p:sp>
        <p:nvSpPr>
          <p:cNvPr id="1048599" name="TextBox 2"/>
          <p:cNvSpPr txBox="1"/>
          <p:nvPr/>
        </p:nvSpPr>
        <p:spPr>
          <a:xfrm>
            <a:off x="7092280" y="-6150"/>
            <a:ext cx="2166402" cy="769441"/>
          </a:xfrm>
          <a:prstGeom prst="rect"/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tlCol="0" wrap="square">
            <a:spAutoFit/>
          </a:bodyPr>
          <a:p>
            <a:r>
              <a:rPr b="1" dirty="0" sz="4400"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Ученик</a:t>
            </a:r>
            <a:endParaRPr b="1" dirty="0" sz="4400"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23176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23176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258681" cy="7108698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Презентация PowerPoint</dc:title>
  <dc:creator>Deratus</dc:creator>
  <cp:lastModifiedBy>Deratus</cp:lastModifiedBy>
  <dcterms:created xsi:type="dcterms:W3CDTF">2017-04-23T14:27:34Z</dcterms:created>
  <dcterms:modified xsi:type="dcterms:W3CDTF">2017-04-24T08:04:32Z</dcterms:modified>
</cp:coreProperties>
</file>