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theme/themeOverride10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0"/>
  </p:notesMasterIdLst>
  <p:sldIdLst>
    <p:sldId id="273" r:id="rId5"/>
    <p:sldId id="265" r:id="rId6"/>
    <p:sldId id="259" r:id="rId7"/>
    <p:sldId id="261" r:id="rId8"/>
    <p:sldId id="262" r:id="rId9"/>
    <p:sldId id="274" r:id="rId10"/>
    <p:sldId id="266" r:id="rId11"/>
    <p:sldId id="267" r:id="rId12"/>
    <p:sldId id="269" r:id="rId13"/>
    <p:sldId id="300" r:id="rId14"/>
    <p:sldId id="301" r:id="rId15"/>
    <p:sldId id="302" r:id="rId16"/>
    <p:sldId id="303" r:id="rId17"/>
    <p:sldId id="271" r:id="rId18"/>
    <p:sldId id="278" r:id="rId19"/>
    <p:sldId id="280" r:id="rId20"/>
    <p:sldId id="282" r:id="rId21"/>
    <p:sldId id="283" r:id="rId22"/>
    <p:sldId id="284" r:id="rId23"/>
    <p:sldId id="285" r:id="rId24"/>
    <p:sldId id="287" r:id="rId25"/>
    <p:sldId id="288" r:id="rId26"/>
    <p:sldId id="289" r:id="rId27"/>
    <p:sldId id="290" r:id="rId28"/>
    <p:sldId id="291" r:id="rId29"/>
    <p:sldId id="308" r:id="rId30"/>
    <p:sldId id="292" r:id="rId31"/>
    <p:sldId id="307" r:id="rId32"/>
    <p:sldId id="310" r:id="rId33"/>
    <p:sldId id="313" r:id="rId34"/>
    <p:sldId id="299" r:id="rId35"/>
    <p:sldId id="314" r:id="rId36"/>
    <p:sldId id="320" r:id="rId37"/>
    <p:sldId id="316" r:id="rId38"/>
    <p:sldId id="318" r:id="rId3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із теми 1 –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Помірний стиль 2 –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9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707616602975374E-2"/>
          <c:y val="2.9794915110156948E-2"/>
          <c:w val="0.74777004009225301"/>
          <c:h val="0.601181520747738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Всьго учнів</c:v>
                </c:pt>
              </c:strCache>
            </c:strRef>
          </c:tx>
          <c:spPr>
            <a:solidFill>
              <a:srgbClr val="1F497D">
                <a:lumMod val="60000"/>
                <a:lumOff val="4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8.8184646150427735E-3"/>
                  <c:y val="0.168917068682509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106-4B9D-B9D6-7ACB563E8887}"/>
                </c:ext>
              </c:extLst>
            </c:dLbl>
            <c:dLbl>
              <c:idx val="1"/>
              <c:layout>
                <c:manualLayout>
                  <c:x val="8.8184646150427735E-3"/>
                  <c:y val="0.21363041039258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06-4B9D-B9D6-7ACB563E8887}"/>
                </c:ext>
              </c:extLst>
            </c:dLbl>
            <c:dLbl>
              <c:idx val="2"/>
              <c:layout>
                <c:manualLayout>
                  <c:x val="8.8184646150427735E-3"/>
                  <c:y val="0.208662261313688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06-4B9D-B9D6-7ACB563E8887}"/>
                </c:ext>
              </c:extLst>
            </c:dLbl>
            <c:dLbl>
              <c:idx val="3"/>
              <c:layout>
                <c:manualLayout>
                  <c:x val="1.2032487716835455E-2"/>
                  <c:y val="0.20335536349771224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585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06-4B9D-B9D6-7ACB563E88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Аркуш1!$A$2:$A$4</c:f>
              <c:strCache>
                <c:ptCount val="3"/>
                <c:pt idx="0">
                  <c:v>2015-2016 н.р. станом на 02.11.2015р.</c:v>
                </c:pt>
                <c:pt idx="1">
                  <c:v>2016-2017 н.р. станом на 31.05.2016р.</c:v>
                </c:pt>
                <c:pt idx="2">
                  <c:v>2016-2017 н.р. станом на 26.05.2017 р.</c:v>
                </c:pt>
              </c:strCache>
            </c:strRef>
          </c:cat>
          <c:val>
            <c:numRef>
              <c:f>Аркуш1!$B$2:$B$4</c:f>
              <c:numCache>
                <c:formatCode>General</c:formatCode>
                <c:ptCount val="3"/>
                <c:pt idx="0">
                  <c:v>367</c:v>
                </c:pt>
                <c:pt idx="1">
                  <c:v>370</c:v>
                </c:pt>
                <c:pt idx="2">
                  <c:v>611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106-4B9D-B9D6-7ACB563E8887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Дистанційна форма навчання</c:v>
                </c:pt>
              </c:strCache>
            </c:strRef>
          </c:tx>
          <c:spPr>
            <a:solidFill>
              <a:srgbClr val="C0504D">
                <a:lumMod val="60000"/>
                <a:lumOff val="4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1.3227696922564159E-2"/>
                  <c:y val="7.9490385262357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106-4B9D-B9D6-7ACB563E8887}"/>
                </c:ext>
              </c:extLst>
            </c:dLbl>
            <c:dLbl>
              <c:idx val="1"/>
              <c:layout>
                <c:manualLayout>
                  <c:x val="1.1757952820057031E-2"/>
                  <c:y val="9.4394832499049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106-4B9D-B9D6-7ACB563E8887}"/>
                </c:ext>
              </c:extLst>
            </c:dLbl>
            <c:dLbl>
              <c:idx val="2"/>
              <c:layout>
                <c:manualLayout>
                  <c:x val="8.8427961631444077E-3"/>
                  <c:y val="8.490010835212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106-4B9D-B9D6-7ACB563E8887}"/>
                </c:ext>
              </c:extLst>
            </c:dLbl>
            <c:dLbl>
              <c:idx val="3"/>
              <c:layout>
                <c:manualLayout>
                  <c:x val="1.2030075187969926E-2"/>
                  <c:y val="0.1323155216284987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i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304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106-4B9D-B9D6-7ACB563E88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Аркуш1!$A$2:$A$4</c:f>
              <c:strCache>
                <c:ptCount val="3"/>
                <c:pt idx="0">
                  <c:v>2015-2016 н.р. станом на 02.11.2015р.</c:v>
                </c:pt>
                <c:pt idx="1">
                  <c:v>2016-2017 н.р. станом на 31.05.2016р.</c:v>
                </c:pt>
                <c:pt idx="2">
                  <c:v>2016-2017 н.р. станом на 26.05.2017 р.</c:v>
                </c:pt>
              </c:strCache>
            </c:strRef>
          </c:cat>
          <c:val>
            <c:numRef>
              <c:f>Аркуш1!$C$2:$C$4</c:f>
              <c:numCache>
                <c:formatCode>General</c:formatCode>
                <c:ptCount val="3"/>
                <c:pt idx="0">
                  <c:v>95</c:v>
                </c:pt>
                <c:pt idx="1">
                  <c:v>120</c:v>
                </c:pt>
                <c:pt idx="2">
                  <c:v>330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106-4B9D-B9D6-7ACB563E8887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Денна форма 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1660779656254906E-2"/>
                  <c:y val="0.117579491914635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106-4B9D-B9D6-7ACB563E8887}"/>
                </c:ext>
              </c:extLst>
            </c:dLbl>
            <c:dLbl>
              <c:idx val="1"/>
              <c:layout>
                <c:manualLayout>
                  <c:x val="7.2879872851592635E-3"/>
                  <c:y val="0.101902226326017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106-4B9D-B9D6-7ACB563E8887}"/>
                </c:ext>
              </c:extLst>
            </c:dLbl>
            <c:dLbl>
              <c:idx val="2"/>
              <c:layout>
                <c:manualLayout>
                  <c:x val="1.0203182199223042E-2"/>
                  <c:y val="0.130816405405582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106-4B9D-B9D6-7ACB563E8887}"/>
                </c:ext>
              </c:extLst>
            </c:dLbl>
            <c:dLbl>
              <c:idx val="3"/>
              <c:layout>
                <c:manualLayout>
                  <c:x val="5.830389828127453E-3"/>
                  <c:y val="0.192046503460571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106-4B9D-B9D6-7ACB563E88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Аркуш1!$A$2:$A$4</c:f>
              <c:strCache>
                <c:ptCount val="3"/>
                <c:pt idx="0">
                  <c:v>2015-2016 н.р. станом на 02.11.2015р.</c:v>
                </c:pt>
                <c:pt idx="1">
                  <c:v>2016-2017 н.р. станом на 31.05.2016р.</c:v>
                </c:pt>
                <c:pt idx="2">
                  <c:v>2016-2017 н.р. станом на 26.05.2017 р.</c:v>
                </c:pt>
              </c:strCache>
            </c:strRef>
          </c:cat>
          <c:val>
            <c:numRef>
              <c:f>Аркуш1!$D$2:$D$4</c:f>
              <c:numCache>
                <c:formatCode>General</c:formatCode>
                <c:ptCount val="3"/>
                <c:pt idx="0">
                  <c:v>272</c:v>
                </c:pt>
                <c:pt idx="1">
                  <c:v>250</c:v>
                </c:pt>
                <c:pt idx="2">
                  <c:v>281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9106-4B9D-B9D6-7ACB563E8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669184"/>
        <c:axId val="24683264"/>
        <c:axId val="0"/>
      </c:bar3DChart>
      <c:catAx>
        <c:axId val="24669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683264"/>
        <c:crosses val="autoZero"/>
        <c:auto val="1"/>
        <c:lblAlgn val="ctr"/>
        <c:lblOffset val="100"/>
        <c:noMultiLvlLbl val="0"/>
      </c:catAx>
      <c:valAx>
        <c:axId val="24683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669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649548034825458"/>
          <c:y val="6.8942930806215594E-2"/>
          <c:w val="0.19350455550852477"/>
          <c:h val="0.90748160467305961"/>
        </c:manualLayout>
      </c:layout>
      <c:overlay val="0"/>
      <c:txPr>
        <a:bodyPr/>
        <a:lstStyle/>
        <a:p>
          <a:pPr algn="just">
            <a:defRPr sz="1800"/>
          </a:pPr>
          <a:endParaRPr lang="uk-UA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uk-UA" dirty="0"/>
              <a:t> 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195982192454804E-2"/>
          <c:y val="4.4176491644873493E-2"/>
          <c:w val="0.62108810826574823"/>
          <c:h val="0.733209881171999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іноземна мова 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64467400812883E-2"/>
                  <c:y val="-8.68686914747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56A-4D03-B813-BB481904D69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Аркуш1!$B$2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56A-4D03-B813-BB481904D691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історія 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209942829879335E-2"/>
                  <c:y val="-4.8900629948060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56A-4D03-B813-BB481904D69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Аркуш1!$C$2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56A-4D03-B813-BB481904D691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математика</c:v>
                </c:pt>
              </c:strCache>
            </c:strRef>
          </c:tx>
          <c:spPr>
            <a:solidFill>
              <a:srgbClr val="9BBB59">
                <a:lumMod val="40000"/>
                <a:lumOff val="6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2.0736884369663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56A-4D03-B813-BB481904D69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Аркуш1!$D$2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56A-4D03-B813-BB481904D691}"/>
            </c:ext>
          </c:extLst>
        </c:ser>
        <c:ser>
          <c:idx val="3"/>
          <c:order val="3"/>
          <c:tx>
            <c:strRef>
              <c:f>Аркуш1!$E$1</c:f>
              <c:strCache>
                <c:ptCount val="1"/>
                <c:pt idx="0">
                  <c:v>украінська мова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442130621797927E-2"/>
                  <c:y val="-3.2501890611944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56A-4D03-B813-BB481904D69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Аркуш1!$E$2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56A-4D03-B813-BB481904D691}"/>
            </c:ext>
          </c:extLst>
        </c:ser>
        <c:ser>
          <c:idx val="4"/>
          <c:order val="4"/>
          <c:tx>
            <c:strRef>
              <c:f>Аркуш1!$F$1</c:f>
              <c:strCache>
                <c:ptCount val="1"/>
                <c:pt idx="0">
                  <c:v>фізика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73688436966321E-2"/>
                  <c:y val="-3.2501890611944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56A-4D03-B813-BB481904D69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Аркуш1!$F$2</c:f>
              <c:numCache>
                <c:formatCode>0%</c:formatCode>
                <c:ptCount val="1"/>
                <c:pt idx="0">
                  <c:v>0.02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56A-4D03-B813-BB481904D691}"/>
            </c:ext>
          </c:extLst>
        </c:ser>
        <c:ser>
          <c:idx val="5"/>
          <c:order val="5"/>
          <c:tx>
            <c:strRef>
              <c:f>Аркуш1!$G$1</c:f>
              <c:strCache>
                <c:ptCount val="1"/>
                <c:pt idx="0">
                  <c:v>хімія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105326554494817E-2"/>
                  <c:y val="-2.4376417958958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56A-4D03-B813-BB481904D69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Аркуш1!$G$2</c:f>
              <c:numCache>
                <c:formatCode>0%</c:formatCode>
                <c:ptCount val="1"/>
                <c:pt idx="0">
                  <c:v>0.02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56A-4D03-B813-BB481904D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197248"/>
        <c:axId val="136198784"/>
        <c:axId val="0"/>
      </c:bar3DChart>
      <c:catAx>
        <c:axId val="136197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6198784"/>
        <c:crosses val="autoZero"/>
        <c:auto val="1"/>
        <c:lblAlgn val="ctr"/>
        <c:lblOffset val="100"/>
        <c:noMultiLvlLbl val="0"/>
      </c:catAx>
      <c:valAx>
        <c:axId val="13619878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1"/>
        <c:majorTickMark val="out"/>
        <c:minorTickMark val="none"/>
        <c:tickLblPos val="nextTo"/>
        <c:crossAx val="136197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994436630056978"/>
          <c:y val="6.8966591040526742E-2"/>
          <c:w val="0.40034601810116338"/>
          <c:h val="0.8807828030126329"/>
        </c:manualLayout>
      </c:layout>
      <c:overlay val="0"/>
      <c:txPr>
        <a:bodyPr/>
        <a:lstStyle/>
        <a:p>
          <a:pPr>
            <a:defRPr sz="1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uk-UA" dirty="0"/>
              <a:t> 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718014872777983E-2"/>
          <c:y val="4.4176491644873493E-2"/>
          <c:w val="0.58893963690042683"/>
          <c:h val="0.733209881171999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так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64467400812883E-2"/>
                  <c:y val="-8.68686914747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FE-4FF0-B796-9453F2BD150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Аркуш1!$B$2</c:f>
              <c:numCache>
                <c:formatCode>0%</c:formatCode>
                <c:ptCount val="1"/>
                <c:pt idx="0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6FE-4FF0-B796-9453F2BD1501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ні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6725952632093548E-2"/>
                  <c:y val="-6.5151518606088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FE-4FF0-B796-9453F2BD150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Аркуш1!$C$2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6FE-4FF0-B796-9453F2BD1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247552"/>
        <c:axId val="137383936"/>
        <c:axId val="0"/>
      </c:bar3DChart>
      <c:catAx>
        <c:axId val="13624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7383936"/>
        <c:crosses val="autoZero"/>
        <c:auto val="1"/>
        <c:lblAlgn val="ctr"/>
        <c:lblOffset val="100"/>
        <c:noMultiLvlLbl val="0"/>
      </c:catAx>
      <c:valAx>
        <c:axId val="13738393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1"/>
        <c:majorTickMark val="out"/>
        <c:minorTickMark val="none"/>
        <c:tickLblPos val="nextTo"/>
        <c:crossAx val="136247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038960099359709"/>
          <c:y val="6.8966591040526742E-2"/>
          <c:w val="0.35522341796186074"/>
          <c:h val="0.62776949185285635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uk-UA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на початку експерименту, листопад  2015 р</c:v>
                </c:pt>
              </c:strCache>
            </c:strRef>
          </c:tx>
          <c:invertIfNegative val="0"/>
          <c:cat>
            <c:strRef>
              <c:f>Аркуш1!$A$2:$A$4</c:f>
              <c:strCache>
                <c:ptCount val="3"/>
                <c:pt idx="0">
                  <c:v>Початкова школа</c:v>
                </c:pt>
                <c:pt idx="1">
                  <c:v>Середня школа</c:v>
                </c:pt>
                <c:pt idx="2">
                  <c:v>Старша школа</c:v>
                </c:pt>
              </c:strCache>
            </c:strRef>
          </c:cat>
          <c:val>
            <c:numRef>
              <c:f>Аркуш1!$B$2:$B$4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AC-4B3E-8CC1-6E80EAA2FABF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на 26.05.2017</c:v>
                </c:pt>
              </c:strCache>
            </c:strRef>
          </c:tx>
          <c:invertIfNegative val="0"/>
          <c:cat>
            <c:strRef>
              <c:f>Аркуш1!$A$2:$A$4</c:f>
              <c:strCache>
                <c:ptCount val="3"/>
                <c:pt idx="0">
                  <c:v>Початкова школа</c:v>
                </c:pt>
                <c:pt idx="1">
                  <c:v>Середня школа</c:v>
                </c:pt>
                <c:pt idx="2">
                  <c:v>Старша школа</c:v>
                </c:pt>
              </c:strCache>
            </c:strRef>
          </c:cat>
          <c:val>
            <c:numRef>
              <c:f>Аркуш1!$C$2:$C$4</c:f>
              <c:numCache>
                <c:formatCode>General</c:formatCode>
                <c:ptCount val="3"/>
                <c:pt idx="0">
                  <c:v>376</c:v>
                </c:pt>
                <c:pt idx="1">
                  <c:v>187</c:v>
                </c:pt>
                <c:pt idx="2">
                  <c:v>867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CAC-4B3E-8CC1-6E80EAA2FA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078080"/>
        <c:axId val="28079616"/>
        <c:axId val="0"/>
      </c:bar3DChart>
      <c:catAx>
        <c:axId val="28078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8079616"/>
        <c:crosses val="autoZero"/>
        <c:auto val="1"/>
        <c:lblAlgn val="ctr"/>
        <c:lblOffset val="100"/>
        <c:noMultiLvlLbl val="0"/>
      </c:catAx>
      <c:valAx>
        <c:axId val="2807961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8078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361054624882954"/>
          <c:y val="6.1136914492494039E-2"/>
          <c:w val="0.3169410988064818"/>
          <c:h val="0.877726171015011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9.1500046490118406E-2"/>
          <c:y val="1.9528071602929211E-2"/>
        </c:manualLayout>
      </c:layout>
      <c:overlay val="0"/>
    </c:title>
    <c:autoTitleDeleted val="0"/>
    <c:view3D>
      <c:rotX val="6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733827621533773E-2"/>
          <c:y val="0.27377546896498484"/>
          <c:w val="0.36685705750135145"/>
          <c:h val="0.61497052366895943"/>
        </c:manualLayout>
      </c:layout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Причини, у зв'язку  з якими учні змінюють форму навчання</c:v>
                </c:pt>
              </c:strCache>
            </c:strRef>
          </c:tx>
          <c:dPt>
            <c:idx val="0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39B-4D68-9A85-09BB56B336CD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39B-4D68-9A85-09BB56B336CD}"/>
              </c:ext>
            </c:extLst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39B-4D68-9A85-09BB56B336CD}"/>
              </c:ext>
            </c:extLst>
          </c:dPt>
          <c:dPt>
            <c:idx val="3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39B-4D68-9A85-09BB56B336CD}"/>
              </c:ext>
            </c:extLst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39B-4D68-9A85-09BB56B336CD}"/>
              </c:ext>
            </c:extLst>
          </c:dPt>
          <c:dLbls>
            <c:dLbl>
              <c:idx val="0"/>
              <c:layout>
                <c:manualLayout>
                  <c:x val="-1.3904932616344685E-2"/>
                  <c:y val="6.376383636698594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9B-4D68-9A85-09BB56B336CD}"/>
                </c:ext>
              </c:extLst>
            </c:dLbl>
            <c:dLbl>
              <c:idx val="1"/>
              <c:layout>
                <c:manualLayout>
                  <c:x val="-5.6933854003660786E-2"/>
                  <c:y val="0.1090529322339711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9B-4D68-9A85-09BB56B336CD}"/>
                </c:ext>
              </c:extLst>
            </c:dLbl>
            <c:dLbl>
              <c:idx val="2"/>
              <c:layout>
                <c:manualLayout>
                  <c:x val="-7.0623618895875415E-2"/>
                  <c:y val="-0.2077887970253656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9B-4D68-9A85-09BB56B336CD}"/>
                </c:ext>
              </c:extLst>
            </c:dLbl>
            <c:dLbl>
              <c:idx val="3"/>
              <c:layout>
                <c:manualLayout>
                  <c:x val="7.6570072362743144E-2"/>
                  <c:y val="6.109957543395318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39B-4D68-9A85-09BB56B336CD}"/>
                </c:ext>
              </c:extLst>
            </c:dLbl>
            <c:dLbl>
              <c:idx val="4"/>
              <c:layout>
                <c:manualLayout>
                  <c:x val="2.2558409442247324E-2"/>
                  <c:y val="7.0419742391492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9B-4D68-9A85-09BB56B336C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Аркуш1!$A$2:$A$6</c:f>
              <c:strCache>
                <c:ptCount val="5"/>
                <c:pt idx="0">
                  <c:v>За станом здоров’я</c:v>
                </c:pt>
                <c:pt idx="1">
                  <c:v>Проживання на окупованій території</c:v>
                </c:pt>
                <c:pt idx="2">
                  <c:v>Часті та тривалі відрядження батьків  </c:v>
                </c:pt>
                <c:pt idx="3">
                  <c:v>Часті від’їзди батьків  за кордон</c:v>
                </c:pt>
                <c:pt idx="4">
                  <c:v>Надмірна завантаженість у спортивних, музичних школах та позашкільних навчальних закладах</c:v>
                </c:pt>
              </c:strCache>
            </c:strRef>
          </c:cat>
          <c:val>
            <c:numRef>
              <c:f>Аркуш1!$B$2:$B$6</c:f>
              <c:numCache>
                <c:formatCode>0%</c:formatCode>
                <c:ptCount val="5"/>
                <c:pt idx="0">
                  <c:v>0.04</c:v>
                </c:pt>
                <c:pt idx="1">
                  <c:v>0.05</c:v>
                </c:pt>
                <c:pt idx="2">
                  <c:v>0.72</c:v>
                </c:pt>
                <c:pt idx="3">
                  <c:v>0.11</c:v>
                </c:pt>
                <c:pt idx="4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39B-4D68-9A85-09BB56B336C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0825675022050245"/>
          <c:y val="0.20594075150156116"/>
          <c:w val="0.58983104295293098"/>
          <c:h val="0.73021141110903298"/>
        </c:manualLayout>
      </c:layout>
      <c:overlay val="0"/>
      <c:txPr>
        <a:bodyPr/>
        <a:lstStyle/>
        <a:p>
          <a:pPr>
            <a:defRPr sz="2000"/>
          </a:pPr>
          <a:endParaRPr lang="uk-UA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800"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5839653304442034E-2"/>
          <c:w val="0.62532759692284934"/>
          <c:h val="0.92191814322234644"/>
        </c:manualLayout>
      </c:layout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 2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748-4675-9D44-0143B27B2A9F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748-4675-9D44-0143B27B2A9F}"/>
              </c:ext>
            </c:extLst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748-4675-9D44-0143B27B2A9F}"/>
              </c:ext>
            </c:extLst>
          </c:dPt>
          <c:dPt>
            <c:idx val="3"/>
            <c:bubble3D val="0"/>
            <c:spPr>
              <a:solidFill>
                <a:srgbClr val="F79646">
                  <a:lumMod val="40000"/>
                  <a:lumOff val="6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748-4675-9D44-0143B27B2A9F}"/>
              </c:ext>
            </c:extLst>
          </c:dPt>
          <c:dLbls>
            <c:dLbl>
              <c:idx val="3"/>
              <c:layout>
                <c:manualLayout>
                  <c:x val="0.11593034128097242"/>
                  <c:y val="-0.333091055925701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748-4675-9D44-0143B27B2A9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Аркуш1!$A$2:$A$6</c:f>
              <c:strCache>
                <c:ptCount val="5"/>
                <c:pt idx="0">
                  <c:v>Монтессорі-школа</c:v>
                </c:pt>
                <c:pt idx="1">
                  <c:v>Ведичний центр "Сарасваті"</c:v>
                </c:pt>
                <c:pt idx="2">
                  <c:v>Вальдорфська ініціатива "Бажена"</c:v>
                </c:pt>
                <c:pt idx="3">
                  <c:v>Дитячий  центр Г.Р. Кандибура</c:v>
                </c:pt>
                <c:pt idx="4">
                  <c:v>Самостійне  навчання</c:v>
                </c:pt>
              </c:strCache>
            </c:strRef>
          </c:cat>
          <c:val>
            <c:numRef>
              <c:f>Аркуш1!$B$2:$B$6</c:f>
              <c:numCache>
                <c:formatCode>General</c:formatCode>
                <c:ptCount val="5"/>
                <c:pt idx="0">
                  <c:v>12</c:v>
                </c:pt>
                <c:pt idx="1">
                  <c:v>18</c:v>
                </c:pt>
                <c:pt idx="2">
                  <c:v>14</c:v>
                </c:pt>
                <c:pt idx="3">
                  <c:v>31</c:v>
                </c:pt>
                <c:pt idx="4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748-4675-9D44-0143B27B2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4551610306823559"/>
          <c:y val="6.6890885962384045E-2"/>
          <c:w val="0.35412100861301893"/>
          <c:h val="0.88899497890359369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2015 р.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c:spPr>
          <c:invertIfNegative val="0"/>
          <c:cat>
            <c:strRef>
              <c:f>Аркуш1!$A$2:$A$5</c:f>
              <c:strCache>
                <c:ptCount val="4"/>
                <c:pt idx="0">
                  <c:v>Низький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50</c:v>
                </c:pt>
                <c:pt idx="1">
                  <c:v>29</c:v>
                </c:pt>
                <c:pt idx="2">
                  <c:v>17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771-41CC-A9DB-DEE7F3237E30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2016 р.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c:spPr>
          <c:invertIfNegative val="0"/>
          <c:cat>
            <c:strRef>
              <c:f>Аркуш1!$A$2:$A$5</c:f>
              <c:strCache>
                <c:ptCount val="4"/>
                <c:pt idx="0">
                  <c:v>Низький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0</c:v>
                </c:pt>
                <c:pt idx="1">
                  <c:v>15</c:v>
                </c:pt>
                <c:pt idx="2">
                  <c:v>49</c:v>
                </c:pt>
                <c:pt idx="3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771-41CC-A9DB-DEE7F3237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463168"/>
        <c:axId val="83464960"/>
      </c:barChart>
      <c:catAx>
        <c:axId val="83463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3464960"/>
        <c:crosses val="autoZero"/>
        <c:auto val="1"/>
        <c:lblAlgn val="ctr"/>
        <c:lblOffset val="100"/>
        <c:noMultiLvlLbl val="0"/>
      </c:catAx>
      <c:valAx>
        <c:axId val="83464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3463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636456371697919"/>
          <c:y val="0.19790879337632794"/>
          <c:w val="0.17303357478186537"/>
          <c:h val="0.39292196131213109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800"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uk-UA" dirty="0"/>
              <a:t> 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404249119353508E-2"/>
          <c:y val="4.4176491644873493E-2"/>
          <c:w val="0.48501808977746436"/>
          <c:h val="0.539952350973348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нова форма навчання</c:v>
                </c:pt>
              </c:strCache>
            </c:strRef>
          </c:tx>
          <c:spPr>
            <a:solidFill>
              <a:srgbClr val="C0504D">
                <a:lumMod val="60000"/>
                <a:lumOff val="4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1.64467400812883E-2"/>
                  <c:y val="-8.68686914747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F81-4A58-B3D7-0FEF546B2D1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F81-4A58-B3D7-0FEF546B2D1F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якість навчання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0136417675467106E-2"/>
                  <c:y val="-6.5151387590002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81-4A58-B3D7-0FEF546B2D1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Аркуш1!$C$2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F81-4A58-B3D7-0FEF546B2D1F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доброзичливе ставлення до дитини</c:v>
                </c:pt>
              </c:strCache>
            </c:strRef>
          </c:tx>
          <c:spPr>
            <a:solidFill>
              <a:srgbClr val="8064A2">
                <a:lumMod val="40000"/>
                <a:lumOff val="6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6.2210653108989633E-3"/>
                  <c:y val="-6.7428326116454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81-4A58-B3D7-0FEF546B2D1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Аркуш1!$D$2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F81-4A58-B3D7-0FEF546B2D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525632"/>
        <c:axId val="83527168"/>
        <c:axId val="0"/>
      </c:bar3DChart>
      <c:catAx>
        <c:axId val="83525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3527168"/>
        <c:crosses val="autoZero"/>
        <c:auto val="1"/>
        <c:lblAlgn val="ctr"/>
        <c:lblOffset val="100"/>
        <c:noMultiLvlLbl val="0"/>
      </c:catAx>
      <c:valAx>
        <c:axId val="8352716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1"/>
        <c:majorTickMark val="out"/>
        <c:minorTickMark val="none"/>
        <c:tickLblPos val="nextTo"/>
        <c:crossAx val="83525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1233208387473861"/>
          <c:y val="7.8685487361331519E-2"/>
          <c:w val="0.48437311313235726"/>
          <c:h val="0.92131417783303404"/>
        </c:manualLayout>
      </c:layout>
      <c:overlay val="0"/>
      <c:txPr>
        <a:bodyPr/>
        <a:lstStyle/>
        <a:p>
          <a:pPr>
            <a:defRPr sz="1600"/>
          </a:pPr>
          <a:endParaRPr lang="uk-UA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uk-UA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uk-UA" dirty="0"/>
              <a:t> 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404249119353508E-2"/>
          <c:y val="4.4176491644873493E-2"/>
          <c:w val="0.57857050352258599"/>
          <c:h val="0.733209881171999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задоволені в повному обсязі </c:v>
                </c:pt>
              </c:strCache>
            </c:strRef>
          </c:tx>
          <c:spPr>
            <a:solidFill>
              <a:srgbClr val="C0504D">
                <a:lumMod val="60000"/>
                <a:lumOff val="4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1.64467400812883E-2"/>
                  <c:y val="-8.68686914747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19B-404E-9E8E-6FA9BBF0B19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Аркуш1!$B$2</c:f>
              <c:numCache>
                <c:formatCode>0%</c:formatCode>
                <c:ptCount val="1"/>
                <c:pt idx="0">
                  <c:v>0.79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19B-404E-9E8E-6FA9BBF0B19C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задоволені частково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6725952632093548E-2"/>
                  <c:y val="-6.5151518606088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9B-404E-9E8E-6FA9BBF0B19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Аркуш1!$C$2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19B-404E-9E8E-6FA9BBF0B1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420288"/>
        <c:axId val="83421824"/>
        <c:axId val="0"/>
      </c:bar3DChart>
      <c:catAx>
        <c:axId val="83420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3421824"/>
        <c:crosses val="autoZero"/>
        <c:auto val="1"/>
        <c:lblAlgn val="ctr"/>
        <c:lblOffset val="100"/>
        <c:noMultiLvlLbl val="0"/>
      </c:catAx>
      <c:valAx>
        <c:axId val="8342182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1"/>
        <c:majorTickMark val="out"/>
        <c:minorTickMark val="none"/>
        <c:tickLblPos val="nextTo"/>
        <c:crossAx val="83420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081140572899143"/>
          <c:y val="6.8966591040526742E-2"/>
          <c:w val="0.33774473809723249"/>
          <c:h val="0.93103333181618197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uk-UA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uk-UA" dirty="0"/>
              <a:t> 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404249119353508E-2"/>
          <c:y val="4.4176491644873493E-2"/>
          <c:w val="0.57857050352258599"/>
          <c:h val="0.733209881171999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дитина стала більш спокійною, стриманою, добрішою</c:v>
                </c:pt>
              </c:strCache>
            </c:strRef>
          </c:tx>
          <c:spPr>
            <a:solidFill>
              <a:srgbClr val="C0504D">
                <a:lumMod val="40000"/>
                <a:lumOff val="6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1.64467400812883E-2"/>
                  <c:y val="-8.68686914747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B9-4FB6-BF48-6117D73AF9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3B9-4FB6-BF48-6117D73AF9E6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наявність негативних проявів з боку дитини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6725952632093548E-2"/>
                  <c:y val="-6.5151518606088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B9-4FB6-BF48-6117D73AF9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Аркуш1!$C$2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3B9-4FB6-BF48-6117D73AF9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391808"/>
        <c:axId val="106414080"/>
        <c:axId val="0"/>
      </c:bar3DChart>
      <c:catAx>
        <c:axId val="106391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6414080"/>
        <c:crosses val="autoZero"/>
        <c:auto val="1"/>
        <c:lblAlgn val="ctr"/>
        <c:lblOffset val="100"/>
        <c:noMultiLvlLbl val="0"/>
      </c:catAx>
      <c:valAx>
        <c:axId val="10641408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1"/>
        <c:majorTickMark val="out"/>
        <c:minorTickMark val="none"/>
        <c:tickLblPos val="nextTo"/>
        <c:crossAx val="106391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049648438309111"/>
          <c:y val="6.8966591040526742E-2"/>
          <c:w val="0.39950351561690883"/>
          <c:h val="0.82938810892356984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uk-UA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uk-UA" dirty="0"/>
              <a:t> 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404249119353508E-2"/>
          <c:y val="4.4176491644873493E-2"/>
          <c:w val="0.46000292684566335"/>
          <c:h val="0.733209881171999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не має проблем 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64467400812883E-2"/>
                  <c:y val="-8.68686914747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49-4A07-AFB0-D0F57239916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Аркуш1!$B$2</c:f>
              <c:numCache>
                <c:formatCode>0%</c:formatCode>
                <c:ptCount val="1"/>
                <c:pt idx="0">
                  <c:v>0.75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449-4A07-AFB0-D0F572399166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недостатній рівень володіння комп’ютером 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6725952632093548E-2"/>
                  <c:y val="-6.5151518606088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49-4A07-AFB0-D0F57239916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Аркуш1!$C$2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449-4A07-AFB0-D0F572399166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проблеми технічного характеру</c:v>
                </c:pt>
              </c:strCache>
            </c:strRef>
          </c:tx>
          <c:spPr>
            <a:solidFill>
              <a:srgbClr val="9BBB59">
                <a:lumMod val="40000"/>
                <a:lumOff val="6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2.6957949680562174E-2"/>
                  <c:y val="-8.1254726529860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49-4A07-AFB0-D0F57239916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Аркуш1!$D$2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449-4A07-AFB0-D0F5723991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675904"/>
        <c:axId val="135677440"/>
        <c:axId val="0"/>
      </c:bar3DChart>
      <c:catAx>
        <c:axId val="135675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5677440"/>
        <c:crosses val="autoZero"/>
        <c:auto val="1"/>
        <c:lblAlgn val="ctr"/>
        <c:lblOffset val="100"/>
        <c:noMultiLvlLbl val="0"/>
      </c:catAx>
      <c:valAx>
        <c:axId val="13567744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1"/>
        <c:majorTickMark val="out"/>
        <c:minorTickMark val="none"/>
        <c:tickLblPos val="nextTo"/>
        <c:crossAx val="135675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7822884292034779"/>
          <c:y val="6.8966591040526742E-2"/>
          <c:w val="0.50448724651509314"/>
          <c:h val="0.87402115176779371"/>
        </c:manualLayout>
      </c:layout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uk-UA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B2942A-DC7C-4E73-9FE3-B7A7EFFB1297}" type="doc">
      <dgm:prSet loTypeId="urn:microsoft.com/office/officeart/2005/8/layout/cycle7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0CC78520-5A6E-45A5-ABE4-06F3EC33DB1A}">
      <dgm:prSet phldrT="[Текст]" custT="1"/>
      <dgm:spPr/>
      <dgm:t>
        <a:bodyPr/>
        <a:lstStyle/>
        <a:p>
          <a:r>
            <a:rPr lang="uk-UA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 навчання </a:t>
          </a:r>
        </a:p>
        <a:p>
          <a:r>
            <a:rPr lang="uk-UA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в КЗО «СЗШ №58» ДМР</a:t>
          </a:r>
        </a:p>
      </dgm:t>
    </dgm:pt>
    <dgm:pt modelId="{65BEFA3F-7558-42FC-824C-D6E59BB46AC0}" type="parTrans" cxnId="{DEC02FD1-A34E-41AC-8C31-754864B12639}">
      <dgm:prSet/>
      <dgm:spPr/>
      <dgm:t>
        <a:bodyPr/>
        <a:lstStyle/>
        <a:p>
          <a:endParaRPr lang="uk-UA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CF5498-2647-468F-94A9-52C81068541F}" type="sibTrans" cxnId="{DEC02FD1-A34E-41AC-8C31-754864B12639}">
      <dgm:prSet custT="1"/>
      <dgm:spPr/>
      <dgm:t>
        <a:bodyPr/>
        <a:lstStyle/>
        <a:p>
          <a:endParaRPr lang="uk-UA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EA2F00-9A6D-43F2-83AC-588DB1014673}">
      <dgm:prSet phldrT="[Текст]" custT="1"/>
      <dgm:spPr/>
      <dgm:t>
        <a:bodyPr/>
        <a:lstStyle/>
        <a:p>
          <a:r>
            <a:rPr lang="uk-UA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Дистанційна</a:t>
          </a:r>
        </a:p>
      </dgm:t>
    </dgm:pt>
    <dgm:pt modelId="{D58BFE0C-0E86-467B-B608-CDC802E500BC}" type="parTrans" cxnId="{6BF6EB66-074F-4478-816A-A65A8DD920E4}">
      <dgm:prSet/>
      <dgm:spPr/>
      <dgm:t>
        <a:bodyPr/>
        <a:lstStyle/>
        <a:p>
          <a:endParaRPr lang="uk-UA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F1E58B-FE5C-443E-A797-0E433825681D}" type="sibTrans" cxnId="{6BF6EB66-074F-4478-816A-A65A8DD920E4}">
      <dgm:prSet custT="1"/>
      <dgm:spPr/>
      <dgm:t>
        <a:bodyPr/>
        <a:lstStyle/>
        <a:p>
          <a:endParaRPr lang="uk-UA" sz="3600" dirty="0"/>
        </a:p>
      </dgm:t>
    </dgm:pt>
    <dgm:pt modelId="{E9788B5A-5943-4952-BD14-47D7611C61B2}">
      <dgm:prSet phldrT="[Текст]" custT="1"/>
      <dgm:spPr/>
      <dgm:t>
        <a:bodyPr/>
        <a:lstStyle/>
        <a:p>
          <a:r>
            <a:rPr lang="uk-UA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Класно-урочна</a:t>
          </a:r>
        </a:p>
      </dgm:t>
    </dgm:pt>
    <dgm:pt modelId="{0CB4FA22-5B77-4E0A-B82A-4A85FCA12722}" type="parTrans" cxnId="{CBD24D54-2E3E-4749-B139-8F5A57CA9641}">
      <dgm:prSet/>
      <dgm:spPr/>
      <dgm:t>
        <a:bodyPr/>
        <a:lstStyle/>
        <a:p>
          <a:endParaRPr lang="uk-UA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970B66-009B-43F8-BBD5-04D78F5D2BC1}" type="sibTrans" cxnId="{CBD24D54-2E3E-4749-B139-8F5A57CA9641}">
      <dgm:prSet custT="1"/>
      <dgm:spPr/>
      <dgm:t>
        <a:bodyPr/>
        <a:lstStyle/>
        <a:p>
          <a:endParaRPr lang="uk-UA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2632E2-B19B-4940-9BC8-A72C64C94322}" type="pres">
      <dgm:prSet presAssocID="{5DB2942A-DC7C-4E73-9FE3-B7A7EFFB12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746400F-E030-4EDE-8B0C-50DEC359E197}" type="pres">
      <dgm:prSet presAssocID="{0CC78520-5A6E-45A5-ABE4-06F3EC33DB1A}" presName="node" presStyleLbl="node1" presStyleIdx="0" presStyleCnt="3" custScaleX="405404" custScaleY="144937" custRadScaleRad="87321" custRadScaleInc="-6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F90A52-9B06-4FF8-830C-B88B6CA49A1D}" type="pres">
      <dgm:prSet presAssocID="{02CF5498-2647-468F-94A9-52C81068541F}" presName="sibTrans" presStyleLbl="sibTrans2D1" presStyleIdx="0" presStyleCnt="3"/>
      <dgm:spPr/>
      <dgm:t>
        <a:bodyPr/>
        <a:lstStyle/>
        <a:p>
          <a:endParaRPr lang="uk-UA"/>
        </a:p>
      </dgm:t>
    </dgm:pt>
    <dgm:pt modelId="{9304D0EF-BD31-4455-AD9A-9578EF0CB0E9}" type="pres">
      <dgm:prSet presAssocID="{02CF5498-2647-468F-94A9-52C81068541F}" presName="connectorText" presStyleLbl="sibTrans2D1" presStyleIdx="0" presStyleCnt="3"/>
      <dgm:spPr/>
      <dgm:t>
        <a:bodyPr/>
        <a:lstStyle/>
        <a:p>
          <a:endParaRPr lang="uk-UA"/>
        </a:p>
      </dgm:t>
    </dgm:pt>
    <dgm:pt modelId="{9B90F74E-70C5-47D0-9EBB-ADA8A1C9CC86}" type="pres">
      <dgm:prSet presAssocID="{86EA2F00-9A6D-43F2-83AC-588DB1014673}" presName="node" presStyleLbl="node1" presStyleIdx="1" presStyleCnt="3" custScaleX="166608" custScaleY="104704" custRadScaleRad="99639" custRadScaleInc="-4797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B0AC63-FF70-42A3-AA94-DA9EDEB0A848}" type="pres">
      <dgm:prSet presAssocID="{DFF1E58B-FE5C-443E-A797-0E433825681D}" presName="sibTrans" presStyleLbl="sibTrans2D1" presStyleIdx="1" presStyleCnt="3"/>
      <dgm:spPr/>
      <dgm:t>
        <a:bodyPr/>
        <a:lstStyle/>
        <a:p>
          <a:endParaRPr lang="uk-UA"/>
        </a:p>
      </dgm:t>
    </dgm:pt>
    <dgm:pt modelId="{58789BF0-73E2-4ABC-81AB-DE0E3A41BF53}" type="pres">
      <dgm:prSet presAssocID="{DFF1E58B-FE5C-443E-A797-0E433825681D}" presName="connectorText" presStyleLbl="sibTrans2D1" presStyleIdx="1" presStyleCnt="3"/>
      <dgm:spPr/>
      <dgm:t>
        <a:bodyPr/>
        <a:lstStyle/>
        <a:p>
          <a:endParaRPr lang="uk-UA"/>
        </a:p>
      </dgm:t>
    </dgm:pt>
    <dgm:pt modelId="{13FA83BE-8482-423F-B68B-6F5F51439CE4}" type="pres">
      <dgm:prSet presAssocID="{E9788B5A-5943-4952-BD14-47D7611C61B2}" presName="node" presStyleLbl="node1" presStyleIdx="2" presStyleCnt="3" custScaleX="169919" custScaleY="113916" custRadScaleRad="88979" custRadScaleInc="4615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695C55D-B1D5-45C2-B765-938FA5810ABF}" type="pres">
      <dgm:prSet presAssocID="{39970B66-009B-43F8-BBD5-04D78F5D2BC1}" presName="sibTrans" presStyleLbl="sibTrans2D1" presStyleIdx="2" presStyleCnt="3"/>
      <dgm:spPr/>
      <dgm:t>
        <a:bodyPr/>
        <a:lstStyle/>
        <a:p>
          <a:endParaRPr lang="uk-UA"/>
        </a:p>
      </dgm:t>
    </dgm:pt>
    <dgm:pt modelId="{E2F2045C-70E9-42C7-BEE6-D1BAC2D16F60}" type="pres">
      <dgm:prSet presAssocID="{39970B66-009B-43F8-BBD5-04D78F5D2BC1}" presName="connectorText" presStyleLbl="sibTrans2D1" presStyleIdx="2" presStyleCnt="3"/>
      <dgm:spPr/>
      <dgm:t>
        <a:bodyPr/>
        <a:lstStyle/>
        <a:p>
          <a:endParaRPr lang="uk-UA"/>
        </a:p>
      </dgm:t>
    </dgm:pt>
  </dgm:ptLst>
  <dgm:cxnLst>
    <dgm:cxn modelId="{CBD24D54-2E3E-4749-B139-8F5A57CA9641}" srcId="{5DB2942A-DC7C-4E73-9FE3-B7A7EFFB1297}" destId="{E9788B5A-5943-4952-BD14-47D7611C61B2}" srcOrd="2" destOrd="0" parTransId="{0CB4FA22-5B77-4E0A-B82A-4A85FCA12722}" sibTransId="{39970B66-009B-43F8-BBD5-04D78F5D2BC1}"/>
    <dgm:cxn modelId="{0C108D40-3DF4-4F6A-A5E6-8762DB051513}" type="presOf" srcId="{DFF1E58B-FE5C-443E-A797-0E433825681D}" destId="{58789BF0-73E2-4ABC-81AB-DE0E3A41BF53}" srcOrd="1" destOrd="0" presId="urn:microsoft.com/office/officeart/2005/8/layout/cycle7"/>
    <dgm:cxn modelId="{DEC02FD1-A34E-41AC-8C31-754864B12639}" srcId="{5DB2942A-DC7C-4E73-9FE3-B7A7EFFB1297}" destId="{0CC78520-5A6E-45A5-ABE4-06F3EC33DB1A}" srcOrd="0" destOrd="0" parTransId="{65BEFA3F-7558-42FC-824C-D6E59BB46AC0}" sibTransId="{02CF5498-2647-468F-94A9-52C81068541F}"/>
    <dgm:cxn modelId="{56F4DAA5-46F2-4A4D-ABBE-9A89998AFF15}" type="presOf" srcId="{E9788B5A-5943-4952-BD14-47D7611C61B2}" destId="{13FA83BE-8482-423F-B68B-6F5F51439CE4}" srcOrd="0" destOrd="0" presId="urn:microsoft.com/office/officeart/2005/8/layout/cycle7"/>
    <dgm:cxn modelId="{6BF6EB66-074F-4478-816A-A65A8DD920E4}" srcId="{5DB2942A-DC7C-4E73-9FE3-B7A7EFFB1297}" destId="{86EA2F00-9A6D-43F2-83AC-588DB1014673}" srcOrd="1" destOrd="0" parTransId="{D58BFE0C-0E86-467B-B608-CDC802E500BC}" sibTransId="{DFF1E58B-FE5C-443E-A797-0E433825681D}"/>
    <dgm:cxn modelId="{62883DA8-5049-4F79-8E38-4DA9C25488A8}" type="presOf" srcId="{02CF5498-2647-468F-94A9-52C81068541F}" destId="{9304D0EF-BD31-4455-AD9A-9578EF0CB0E9}" srcOrd="1" destOrd="0" presId="urn:microsoft.com/office/officeart/2005/8/layout/cycle7"/>
    <dgm:cxn modelId="{0AA57D79-E1EF-4613-8F27-3E981F2C54BA}" type="presOf" srcId="{DFF1E58B-FE5C-443E-A797-0E433825681D}" destId="{64B0AC63-FF70-42A3-AA94-DA9EDEB0A848}" srcOrd="0" destOrd="0" presId="urn:microsoft.com/office/officeart/2005/8/layout/cycle7"/>
    <dgm:cxn modelId="{FAE0CF4F-B7D0-44F0-9D1B-990291ED8775}" type="presOf" srcId="{5DB2942A-DC7C-4E73-9FE3-B7A7EFFB1297}" destId="{F32632E2-B19B-4940-9BC8-A72C64C94322}" srcOrd="0" destOrd="0" presId="urn:microsoft.com/office/officeart/2005/8/layout/cycle7"/>
    <dgm:cxn modelId="{7179915A-531F-4CE8-8536-6B2C0D53DFA3}" type="presOf" srcId="{02CF5498-2647-468F-94A9-52C81068541F}" destId="{CDF90A52-9B06-4FF8-830C-B88B6CA49A1D}" srcOrd="0" destOrd="0" presId="urn:microsoft.com/office/officeart/2005/8/layout/cycle7"/>
    <dgm:cxn modelId="{A74831E3-FD6A-49B0-B585-7EF6F27516B8}" type="presOf" srcId="{39970B66-009B-43F8-BBD5-04D78F5D2BC1}" destId="{E2F2045C-70E9-42C7-BEE6-D1BAC2D16F60}" srcOrd="1" destOrd="0" presId="urn:microsoft.com/office/officeart/2005/8/layout/cycle7"/>
    <dgm:cxn modelId="{D73564ED-D5C3-4BF7-8AB0-CC7AF6738CCE}" type="presOf" srcId="{39970B66-009B-43F8-BBD5-04D78F5D2BC1}" destId="{5695C55D-B1D5-45C2-B765-938FA5810ABF}" srcOrd="0" destOrd="0" presId="urn:microsoft.com/office/officeart/2005/8/layout/cycle7"/>
    <dgm:cxn modelId="{E4436F09-B625-4F15-9C59-E6E559FE8205}" type="presOf" srcId="{0CC78520-5A6E-45A5-ABE4-06F3EC33DB1A}" destId="{7746400F-E030-4EDE-8B0C-50DEC359E197}" srcOrd="0" destOrd="0" presId="urn:microsoft.com/office/officeart/2005/8/layout/cycle7"/>
    <dgm:cxn modelId="{D9022F0E-5AEF-42EE-AD99-F41164304A4F}" type="presOf" srcId="{86EA2F00-9A6D-43F2-83AC-588DB1014673}" destId="{9B90F74E-70C5-47D0-9EBB-ADA8A1C9CC86}" srcOrd="0" destOrd="0" presId="urn:microsoft.com/office/officeart/2005/8/layout/cycle7"/>
    <dgm:cxn modelId="{269890FA-EECC-4A58-BBB6-8C88983AB6B9}" type="presParOf" srcId="{F32632E2-B19B-4940-9BC8-A72C64C94322}" destId="{7746400F-E030-4EDE-8B0C-50DEC359E197}" srcOrd="0" destOrd="0" presId="urn:microsoft.com/office/officeart/2005/8/layout/cycle7"/>
    <dgm:cxn modelId="{28A3829C-DDED-4242-A02F-FC929103AC61}" type="presParOf" srcId="{F32632E2-B19B-4940-9BC8-A72C64C94322}" destId="{CDF90A52-9B06-4FF8-830C-B88B6CA49A1D}" srcOrd="1" destOrd="0" presId="urn:microsoft.com/office/officeart/2005/8/layout/cycle7"/>
    <dgm:cxn modelId="{82E009D4-346F-4FB7-A61B-7B5C5D79EF10}" type="presParOf" srcId="{CDF90A52-9B06-4FF8-830C-B88B6CA49A1D}" destId="{9304D0EF-BD31-4455-AD9A-9578EF0CB0E9}" srcOrd="0" destOrd="0" presId="urn:microsoft.com/office/officeart/2005/8/layout/cycle7"/>
    <dgm:cxn modelId="{3CFB904C-2852-4513-A936-12F5A9F26764}" type="presParOf" srcId="{F32632E2-B19B-4940-9BC8-A72C64C94322}" destId="{9B90F74E-70C5-47D0-9EBB-ADA8A1C9CC86}" srcOrd="2" destOrd="0" presId="urn:microsoft.com/office/officeart/2005/8/layout/cycle7"/>
    <dgm:cxn modelId="{65526CFF-9996-4E00-BA11-FB2F6F629B25}" type="presParOf" srcId="{F32632E2-B19B-4940-9BC8-A72C64C94322}" destId="{64B0AC63-FF70-42A3-AA94-DA9EDEB0A848}" srcOrd="3" destOrd="0" presId="urn:microsoft.com/office/officeart/2005/8/layout/cycle7"/>
    <dgm:cxn modelId="{C4A5A622-150A-4BE5-AE5E-3B5EF16AF855}" type="presParOf" srcId="{64B0AC63-FF70-42A3-AA94-DA9EDEB0A848}" destId="{58789BF0-73E2-4ABC-81AB-DE0E3A41BF53}" srcOrd="0" destOrd="0" presId="urn:microsoft.com/office/officeart/2005/8/layout/cycle7"/>
    <dgm:cxn modelId="{DA616C24-F3DE-485B-8902-4737B7C3623E}" type="presParOf" srcId="{F32632E2-B19B-4940-9BC8-A72C64C94322}" destId="{13FA83BE-8482-423F-B68B-6F5F51439CE4}" srcOrd="4" destOrd="0" presId="urn:microsoft.com/office/officeart/2005/8/layout/cycle7"/>
    <dgm:cxn modelId="{D4EB9EB2-55CA-48E1-8F14-4F6C18E16BFB}" type="presParOf" srcId="{F32632E2-B19B-4940-9BC8-A72C64C94322}" destId="{5695C55D-B1D5-45C2-B765-938FA5810ABF}" srcOrd="5" destOrd="0" presId="urn:microsoft.com/office/officeart/2005/8/layout/cycle7"/>
    <dgm:cxn modelId="{F1CEC5A8-7234-45AF-8241-C23686E33EA7}" type="presParOf" srcId="{5695C55D-B1D5-45C2-B765-938FA5810ABF}" destId="{E2F2045C-70E9-42C7-BEE6-D1BAC2D16F60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1182C4-0B18-4263-819D-3C03BA785F9C}" type="doc">
      <dgm:prSet loTypeId="urn:microsoft.com/office/officeart/2005/8/layout/hierarchy1" loCatId="hierarchy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uk-UA"/>
        </a:p>
      </dgm:t>
    </dgm:pt>
    <dgm:pt modelId="{C7EFE5C1-BB5D-4972-8DBF-92D026AF2C13}">
      <dgm:prSet phldrT="[Текст]" custT="1"/>
      <dgm:spPr>
        <a:xfrm>
          <a:off x="2536975" y="127410"/>
          <a:ext cx="3288856" cy="525128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Дистанційний курс</a:t>
          </a:r>
        </a:p>
      </dgm:t>
    </dgm:pt>
    <dgm:pt modelId="{3704864D-DAF9-4E4C-A8D0-730F08F71B8B}" type="parTrans" cxnId="{A4465F42-4941-47D2-80FD-DAFA184ABE7C}">
      <dgm:prSet/>
      <dgm:spPr/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A0EBAF-B0A1-4A5D-A147-EF05EAB3339F}" type="sibTrans" cxnId="{A4465F42-4941-47D2-80FD-DAFA184ABE7C}">
      <dgm:prSet custT="1"/>
      <dgm:spPr/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AD06CE-D5CF-454B-8E16-76D726732F07}">
      <dgm:prSet phldrT="[Текст]" custT="1"/>
      <dgm:spPr>
        <a:xfrm>
          <a:off x="1384023" y="1001212"/>
          <a:ext cx="1198877" cy="76128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навчальні матеріали, лекції</a:t>
          </a:r>
        </a:p>
      </dgm:t>
    </dgm:pt>
    <dgm:pt modelId="{BC9BC572-BD91-477E-9020-7FD90246FC8A}" type="parTrans" cxnId="{2248CC70-0904-4965-A6E1-D4F32F1E4FBD}">
      <dgm:prSet/>
      <dgm:spPr>
        <a:xfrm>
          <a:off x="1850253" y="525990"/>
          <a:ext cx="2197942" cy="348673"/>
        </a:xfrm>
        <a:noFill/>
        <a:ln w="9525" cap="flat" cmpd="sng" algn="ctr">
          <a:solidFill>
            <a:srgbClr val="4F81B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C62C7-088D-4C2D-B9B5-1B063F4975F6}" type="sibTrans" cxnId="{2248CC70-0904-4965-A6E1-D4F32F1E4FBD}">
      <dgm:prSet custT="1"/>
      <dgm:spPr/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DA1B0F-6B05-454F-AD73-11071C8BA4E3}">
      <dgm:prSet phldrT="[Текст]" custT="1"/>
      <dgm:spPr>
        <a:xfrm>
          <a:off x="2849318" y="1001212"/>
          <a:ext cx="1198877" cy="76128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тренажери для самоперевірки </a:t>
          </a:r>
        </a:p>
      </dgm:t>
    </dgm:pt>
    <dgm:pt modelId="{1CF82367-BF50-4D4D-BD7A-CA1D617048C6}" type="parTrans" cxnId="{15F54863-3B10-4068-8C4E-E131CE190E55}">
      <dgm:prSet/>
      <dgm:spPr>
        <a:xfrm>
          <a:off x="3315548" y="525990"/>
          <a:ext cx="732647" cy="348673"/>
        </a:xfrm>
        <a:noFill/>
        <a:ln w="9525" cap="flat" cmpd="sng" algn="ctr">
          <a:solidFill>
            <a:srgbClr val="4F81B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95E45C-B582-4C6F-91D5-3348007B14E1}" type="sibTrans" cxnId="{15F54863-3B10-4068-8C4E-E131CE190E55}">
      <dgm:prSet custT="1"/>
      <dgm:spPr/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AB55F1-31AC-4CF4-86D9-4A6601FAEAD4}">
      <dgm:prSet phldrT="[Текст]" custT="1"/>
      <dgm:spPr>
        <a:xfrm>
          <a:off x="4314612" y="1001212"/>
          <a:ext cx="1198877" cy="76128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засоби для проміжного та тематичного оцінювання</a:t>
          </a:r>
        </a:p>
      </dgm:t>
    </dgm:pt>
    <dgm:pt modelId="{F4A55166-9462-4C16-8D42-6C57709DF8CA}" type="parTrans" cxnId="{EC90A21D-7CC4-4D4A-B98B-A07F19AD1F10}">
      <dgm:prSet/>
      <dgm:spPr>
        <a:xfrm>
          <a:off x="4048195" y="525990"/>
          <a:ext cx="732647" cy="348673"/>
        </a:xfrm>
        <a:noFill/>
        <a:ln w="9525" cap="flat" cmpd="sng" algn="ctr">
          <a:solidFill>
            <a:srgbClr val="4F81B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3880E4-C22C-4F51-A739-33FA987D2908}" type="sibTrans" cxnId="{EC90A21D-7CC4-4D4A-B98B-A07F19AD1F10}">
      <dgm:prSet custT="1"/>
      <dgm:spPr/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6F010-D4D8-4AB5-BDF4-13B2435AB8DF}">
      <dgm:prSet custT="1"/>
      <dgm:spPr>
        <a:xfrm>
          <a:off x="1384023" y="2111173"/>
          <a:ext cx="1198877" cy="240886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теоретичний матеріал;</a:t>
          </a:r>
        </a:p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практичні завдання;</a:t>
          </a:r>
        </a:p>
        <a:p>
          <a:r>
            <a:rPr lang="uk-UA" sz="16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ілюстраціїї</a:t>
          </a:r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;</a:t>
          </a:r>
        </a:p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графічні зображення;</a:t>
          </a:r>
        </a:p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опорні схеми;</a:t>
          </a:r>
        </a:p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навчальні відео;</a:t>
          </a:r>
        </a:p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звукові файли;</a:t>
          </a:r>
        </a:p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віртуальні лабораторні та практичні роботи</a:t>
          </a:r>
        </a:p>
      </dgm:t>
    </dgm:pt>
    <dgm:pt modelId="{C2771E28-32A6-4374-9EE4-B709FB048ED7}" type="parTrans" cxnId="{3FA08651-01FD-4034-B38C-F8228A0980AE}">
      <dgm:prSet/>
      <dgm:spPr>
        <a:xfrm>
          <a:off x="1804533" y="1635951"/>
          <a:ext cx="91440" cy="348673"/>
        </a:xfrm>
        <a:noFill/>
        <a:ln w="9525" cap="flat" cmpd="sng" algn="ctr">
          <a:solidFill>
            <a:srgbClr val="4F81B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11C02B-613E-4A4A-9BE0-AF93DCE5B5BF}" type="sibTrans" cxnId="{3FA08651-01FD-4034-B38C-F8228A0980AE}">
      <dgm:prSet/>
      <dgm:spPr/>
      <dgm:t>
        <a:bodyPr/>
        <a:lstStyle/>
        <a:p>
          <a:endParaRPr lang="uk-UA" sz="1600"/>
        </a:p>
      </dgm:t>
    </dgm:pt>
    <dgm:pt modelId="{651F19B0-C40F-45DA-8E5C-EF17522B6E0E}">
      <dgm:prSet custT="1"/>
      <dgm:spPr>
        <a:xfrm>
          <a:off x="5779907" y="1001212"/>
          <a:ext cx="1198877" cy="76128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засоби</a:t>
          </a:r>
        </a:p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комунікації</a:t>
          </a:r>
        </a:p>
      </dgm:t>
    </dgm:pt>
    <dgm:pt modelId="{8932A196-E2E1-4A75-A0E8-4AB7547B5963}" type="parTrans" cxnId="{161CEE0E-BACA-43D0-BFCA-EB431241B330}">
      <dgm:prSet/>
      <dgm:spPr>
        <a:xfrm>
          <a:off x="4048195" y="525990"/>
          <a:ext cx="2197942" cy="348673"/>
        </a:xfrm>
        <a:noFill/>
        <a:ln w="9525" cap="flat" cmpd="sng" algn="ctr">
          <a:solidFill>
            <a:srgbClr val="4F81B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487807-ECB7-40FA-A2CA-788A9AE354FD}" type="sibTrans" cxnId="{161CEE0E-BACA-43D0-BFCA-EB431241B330}">
      <dgm:prSet custT="1"/>
      <dgm:spPr/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386CCB-649B-422F-8691-6A834B9DD83D}">
      <dgm:prSet custT="1"/>
      <dgm:spPr>
        <a:xfrm>
          <a:off x="2849318" y="2111173"/>
          <a:ext cx="1198877" cy="241392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тестові відповіді;</a:t>
          </a:r>
        </a:p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впорядкування;</a:t>
          </a:r>
        </a:p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заповнення пропусків;</a:t>
          </a:r>
        </a:p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ігрові;</a:t>
          </a:r>
        </a:p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кросворди</a:t>
          </a:r>
        </a:p>
        <a:p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встановлення відповідності; тощо</a:t>
          </a:r>
        </a:p>
      </dgm:t>
    </dgm:pt>
    <dgm:pt modelId="{8796CD0C-C971-430D-979E-111AC3490B99}" type="parTrans" cxnId="{E08F42BF-D8F6-423E-B87D-C85A6B3F3E33}">
      <dgm:prSet/>
      <dgm:spPr>
        <a:xfrm>
          <a:off x="3269828" y="1635951"/>
          <a:ext cx="91440" cy="348673"/>
        </a:xfrm>
        <a:noFill/>
        <a:ln w="9525" cap="flat" cmpd="sng" algn="ctr">
          <a:solidFill>
            <a:srgbClr val="4F81B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E9F106-B373-4B01-8B81-D5387F7C0733}" type="sibTrans" cxnId="{E08F42BF-D8F6-423E-B87D-C85A6B3F3E33}">
      <dgm:prSet/>
      <dgm:spPr/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F37C83-0801-4F07-B1B8-71CFC64ABC13}">
      <dgm:prSet custT="1"/>
      <dgm:spPr>
        <a:xfrm>
          <a:off x="4314612" y="2111173"/>
          <a:ext cx="1198877" cy="241392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uk-UA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ctr"/>
          <a:endParaRPr lang="uk-UA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ctr"/>
          <a:endParaRPr lang="uk-UA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ctr"/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тести з множинним вибором відповіді;</a:t>
          </a:r>
        </a:p>
        <a:p>
          <a:pPr algn="ctr"/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тести з одиничним вибором відповіді;</a:t>
          </a:r>
        </a:p>
        <a:p>
          <a:pPr algn="ctr"/>
          <a:r>
            <a:rPr lang="uk-UA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тести з текстовою  відповіддю;</a:t>
          </a:r>
        </a:p>
        <a:p>
          <a:pPr algn="ctr"/>
          <a:r>
            <a:rPr lang="uk-UA" sz="16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</a:t>
          </a:r>
          <a:r>
            <a:rPr lang="ru-RU" sz="16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+mn-cs"/>
            </a:rPr>
            <a:t>итання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+mn-cs"/>
            </a:rPr>
            <a:t> на </a:t>
          </a:r>
          <a:r>
            <a:rPr lang="ru-RU" sz="16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+mn-cs"/>
            </a:rPr>
            <a:t>відповідність</a:t>
          </a:r>
        </a:p>
        <a:p>
          <a:pPr algn="ctr"/>
          <a:endParaRPr lang="uk-UA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ctr"/>
          <a:endParaRPr lang="uk-UA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ctr"/>
          <a:endParaRPr lang="uk-UA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ctr"/>
          <a:endParaRPr lang="uk-UA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F35CAF3-AA6E-4650-8AC7-3D2345AC2BCD}" type="parTrans" cxnId="{73950B6A-9E62-40EE-8789-F96DA8CF02B8}">
      <dgm:prSet/>
      <dgm:spPr>
        <a:xfrm>
          <a:off x="4735123" y="1635951"/>
          <a:ext cx="91440" cy="348673"/>
        </a:xfrm>
        <a:noFill/>
        <a:ln w="9525" cap="flat" cmpd="sng" algn="ctr">
          <a:solidFill>
            <a:srgbClr val="4F81B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23B188-319F-41A7-9829-BC1B0BC376A5}" type="sibTrans" cxnId="{73950B6A-9E62-40EE-8789-F96DA8CF02B8}">
      <dgm:prSet/>
      <dgm:spPr/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109E03-35C6-4821-97D2-8731BCE2F442}">
      <dgm:prSet custT="1"/>
      <dgm:spPr>
        <a:xfrm>
          <a:off x="5779907" y="2111173"/>
          <a:ext cx="1198877" cy="2405728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uk-UA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чати;</a:t>
          </a:r>
        </a:p>
        <a:p>
          <a:r>
            <a:rPr lang="uk-UA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форуми;</a:t>
          </a:r>
        </a:p>
        <a:p>
          <a:r>
            <a:rPr lang="uk-UA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електронна пошта;</a:t>
          </a:r>
        </a:p>
        <a:p>
          <a:r>
            <a:rPr lang="en-GB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Skype</a:t>
          </a:r>
          <a:endParaRPr lang="uk-UA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endParaRPr lang="uk-UA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95F660D-A5E1-4001-B8EA-011875CD60F8}" type="parTrans" cxnId="{089940BC-C79E-4063-A193-F2E0EACB5AC0}">
      <dgm:prSet/>
      <dgm:spPr>
        <a:xfrm>
          <a:off x="6200417" y="1635951"/>
          <a:ext cx="91440" cy="348673"/>
        </a:xfrm>
        <a:noFill/>
        <a:ln w="9525" cap="flat" cmpd="sng" algn="ctr">
          <a:solidFill>
            <a:srgbClr val="4F81B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A13DC9-B157-4E2E-87D0-5AEB356FD9ED}" type="sibTrans" cxnId="{089940BC-C79E-4063-A193-F2E0EACB5AC0}">
      <dgm:prSet/>
      <dgm:spPr/>
      <dgm:t>
        <a:bodyPr/>
        <a:lstStyle/>
        <a:p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109520-2BDB-4B52-A5C6-6D235295E107}" type="pres">
      <dgm:prSet presAssocID="{2B1182C4-0B18-4263-819D-3C03BA785F9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1808C6C6-BE2E-4402-BD3F-04FF58675349}" type="pres">
      <dgm:prSet presAssocID="{C7EFE5C1-BB5D-4972-8DBF-92D026AF2C13}" presName="hierRoot1" presStyleCnt="0"/>
      <dgm:spPr/>
    </dgm:pt>
    <dgm:pt modelId="{2C0ADE2C-402F-4251-9B30-DA1A00745C45}" type="pres">
      <dgm:prSet presAssocID="{C7EFE5C1-BB5D-4972-8DBF-92D026AF2C13}" presName="composite" presStyleCnt="0"/>
      <dgm:spPr/>
    </dgm:pt>
    <dgm:pt modelId="{3361BF5D-A7A6-4152-8079-35F276501535}" type="pres">
      <dgm:prSet presAssocID="{C7EFE5C1-BB5D-4972-8DBF-92D026AF2C13}" presName="background" presStyleLbl="node0" presStyleIdx="0" presStyleCnt="1"/>
      <dgm:spPr>
        <a:xfrm>
          <a:off x="2403767" y="862"/>
          <a:ext cx="3288856" cy="52512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33F8786E-43AE-4FC8-84CB-E234F697524D}" type="pres">
      <dgm:prSet presAssocID="{C7EFE5C1-BB5D-4972-8DBF-92D026AF2C13}" presName="text" presStyleLbl="fgAcc0" presStyleIdx="0" presStyleCnt="1" custScaleX="274328" custScaleY="68979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70293F67-1C9A-4508-80E1-67920B49728A}" type="pres">
      <dgm:prSet presAssocID="{C7EFE5C1-BB5D-4972-8DBF-92D026AF2C13}" presName="hierChild2" presStyleCnt="0"/>
      <dgm:spPr/>
    </dgm:pt>
    <dgm:pt modelId="{C51FA008-442E-4F5D-A68B-616230EAA426}" type="pres">
      <dgm:prSet presAssocID="{BC9BC572-BD91-477E-9020-7FD90246FC8A}" presName="Name10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2197942" y="0"/>
              </a:moveTo>
              <a:lnTo>
                <a:pt x="2197942" y="237610"/>
              </a:lnTo>
              <a:lnTo>
                <a:pt x="0" y="237610"/>
              </a:lnTo>
              <a:lnTo>
                <a:pt x="0" y="348673"/>
              </a:lnTo>
            </a:path>
          </a:pathLst>
        </a:custGeom>
      </dgm:spPr>
      <dgm:t>
        <a:bodyPr/>
        <a:lstStyle/>
        <a:p>
          <a:endParaRPr lang="uk-UA"/>
        </a:p>
      </dgm:t>
    </dgm:pt>
    <dgm:pt modelId="{9451A699-BF5A-484F-88AE-E74A73BF4B8C}" type="pres">
      <dgm:prSet presAssocID="{A0AD06CE-D5CF-454B-8E16-76D726732F07}" presName="hierRoot2" presStyleCnt="0"/>
      <dgm:spPr/>
    </dgm:pt>
    <dgm:pt modelId="{E3E2C564-0E9E-4A35-8414-2F53D84AC5FF}" type="pres">
      <dgm:prSet presAssocID="{A0AD06CE-D5CF-454B-8E16-76D726732F07}" presName="composite2" presStyleCnt="0"/>
      <dgm:spPr/>
    </dgm:pt>
    <dgm:pt modelId="{A500B9FF-7CEE-4122-96E1-D295D9D1E93A}" type="pres">
      <dgm:prSet presAssocID="{A0AD06CE-D5CF-454B-8E16-76D726732F07}" presName="background2" presStyleLbl="node2" presStyleIdx="0" presStyleCnt="4"/>
      <dgm:spPr>
        <a:xfrm>
          <a:off x="1250814" y="874664"/>
          <a:ext cx="1198877" cy="76128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4CAAC252-BB84-44AA-95A9-61370C899A51}" type="pres">
      <dgm:prSet presAssocID="{A0AD06CE-D5CF-454B-8E16-76D726732F07}" presName="text2" presStyleLbl="fgAcc2" presStyleIdx="0" presStyleCnt="4" custScaleX="13074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3AEF1EE1-C235-42E7-8739-7FE271DC3C70}" type="pres">
      <dgm:prSet presAssocID="{A0AD06CE-D5CF-454B-8E16-76D726732F07}" presName="hierChild3" presStyleCnt="0"/>
      <dgm:spPr/>
    </dgm:pt>
    <dgm:pt modelId="{D1F1059C-6C70-43A9-A890-52A7DE0B1AA5}" type="pres">
      <dgm:prSet presAssocID="{C2771E28-32A6-4374-9EE4-B709FB048ED7}" presName="Name17" presStyleLbl="parChTrans1D3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8673"/>
              </a:lnTo>
            </a:path>
          </a:pathLst>
        </a:custGeom>
      </dgm:spPr>
      <dgm:t>
        <a:bodyPr/>
        <a:lstStyle/>
        <a:p>
          <a:endParaRPr lang="uk-UA"/>
        </a:p>
      </dgm:t>
    </dgm:pt>
    <dgm:pt modelId="{74225383-0C36-438A-AB48-F018A63C1FCB}" type="pres">
      <dgm:prSet presAssocID="{D2B6F010-D4D8-4AB5-BDF4-13B2435AB8DF}" presName="hierRoot3" presStyleCnt="0"/>
      <dgm:spPr/>
    </dgm:pt>
    <dgm:pt modelId="{437CEAF1-29B1-4182-BBCB-6434890177EC}" type="pres">
      <dgm:prSet presAssocID="{D2B6F010-D4D8-4AB5-BDF4-13B2435AB8DF}" presName="composite3" presStyleCnt="0"/>
      <dgm:spPr/>
    </dgm:pt>
    <dgm:pt modelId="{1210640A-EA29-4AF7-8132-CDA8E066FEBE}" type="pres">
      <dgm:prSet presAssocID="{D2B6F010-D4D8-4AB5-BDF4-13B2435AB8DF}" presName="background3" presStyleLbl="node3" presStyleIdx="0" presStyleCnt="4"/>
      <dgm:spPr>
        <a:xfrm>
          <a:off x="1250814" y="1984624"/>
          <a:ext cx="1198877" cy="240886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tint val="99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33AE6343-0821-4539-B5C0-6F5918753A8E}" type="pres">
      <dgm:prSet presAssocID="{D2B6F010-D4D8-4AB5-BDF4-13B2435AB8DF}" presName="text3" presStyleLbl="fgAcc3" presStyleIdx="0" presStyleCnt="4" custScaleX="222673" custScaleY="409467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93DE826F-D62A-42C7-ABC9-7750DC573CCB}" type="pres">
      <dgm:prSet presAssocID="{D2B6F010-D4D8-4AB5-BDF4-13B2435AB8DF}" presName="hierChild4" presStyleCnt="0"/>
      <dgm:spPr/>
    </dgm:pt>
    <dgm:pt modelId="{9F17D18D-AC8E-46E4-BC94-66B84CBA69CE}" type="pres">
      <dgm:prSet presAssocID="{1CF82367-BF50-4D4D-BD7A-CA1D617048C6}" presName="Name10" presStyleLbl="parChTrans1D2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732647" y="0"/>
              </a:moveTo>
              <a:lnTo>
                <a:pt x="732647" y="237610"/>
              </a:lnTo>
              <a:lnTo>
                <a:pt x="0" y="237610"/>
              </a:lnTo>
              <a:lnTo>
                <a:pt x="0" y="348673"/>
              </a:lnTo>
            </a:path>
          </a:pathLst>
        </a:custGeom>
      </dgm:spPr>
      <dgm:t>
        <a:bodyPr/>
        <a:lstStyle/>
        <a:p>
          <a:endParaRPr lang="uk-UA"/>
        </a:p>
      </dgm:t>
    </dgm:pt>
    <dgm:pt modelId="{06DAA35A-C40F-43C8-92D8-86BE1AC57436}" type="pres">
      <dgm:prSet presAssocID="{4FDA1B0F-6B05-454F-AD73-11071C8BA4E3}" presName="hierRoot2" presStyleCnt="0"/>
      <dgm:spPr/>
    </dgm:pt>
    <dgm:pt modelId="{856EC8A8-153D-4570-903F-C0944737627D}" type="pres">
      <dgm:prSet presAssocID="{4FDA1B0F-6B05-454F-AD73-11071C8BA4E3}" presName="composite2" presStyleCnt="0"/>
      <dgm:spPr/>
    </dgm:pt>
    <dgm:pt modelId="{893B7B4D-9F94-4D53-808E-C0C7E5AAFD7D}" type="pres">
      <dgm:prSet presAssocID="{4FDA1B0F-6B05-454F-AD73-11071C8BA4E3}" presName="background2" presStyleLbl="node2" presStyleIdx="1" presStyleCnt="4"/>
      <dgm:spPr>
        <a:xfrm>
          <a:off x="2716109" y="874664"/>
          <a:ext cx="1198877" cy="76128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F4267B55-749A-494C-8008-66AC3E06E891}" type="pres">
      <dgm:prSet presAssocID="{4FDA1B0F-6B05-454F-AD73-11071C8BA4E3}" presName="text2" presStyleLbl="fgAcc2" presStyleIdx="1" presStyleCnt="4" custScaleX="13182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6A07D4D9-DE68-4665-BBFF-20CE414EDD96}" type="pres">
      <dgm:prSet presAssocID="{4FDA1B0F-6B05-454F-AD73-11071C8BA4E3}" presName="hierChild3" presStyleCnt="0"/>
      <dgm:spPr/>
    </dgm:pt>
    <dgm:pt modelId="{C1F4768C-6CD5-4F4B-AFEE-75613051C6D4}" type="pres">
      <dgm:prSet presAssocID="{8796CD0C-C971-430D-979E-111AC3490B99}" presName="Name17" presStyleLbl="parChTrans1D3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8673"/>
              </a:lnTo>
            </a:path>
          </a:pathLst>
        </a:custGeom>
      </dgm:spPr>
      <dgm:t>
        <a:bodyPr/>
        <a:lstStyle/>
        <a:p>
          <a:endParaRPr lang="uk-UA"/>
        </a:p>
      </dgm:t>
    </dgm:pt>
    <dgm:pt modelId="{5F5DD2C5-0784-4C3F-979E-8CC8EFC9B266}" type="pres">
      <dgm:prSet presAssocID="{AF386CCB-649B-422F-8691-6A834B9DD83D}" presName="hierRoot3" presStyleCnt="0"/>
      <dgm:spPr/>
    </dgm:pt>
    <dgm:pt modelId="{114DD2D9-9631-4B4F-8938-7FD02E78BF41}" type="pres">
      <dgm:prSet presAssocID="{AF386CCB-649B-422F-8691-6A834B9DD83D}" presName="composite3" presStyleCnt="0"/>
      <dgm:spPr/>
    </dgm:pt>
    <dgm:pt modelId="{FBEF0BB9-5F3B-40FD-A98B-8A7D92EC701F}" type="pres">
      <dgm:prSet presAssocID="{AF386CCB-649B-422F-8691-6A834B9DD83D}" presName="background3" presStyleLbl="node3" presStyleIdx="1" presStyleCnt="4"/>
      <dgm:spPr>
        <a:xfrm>
          <a:off x="2716109" y="1984624"/>
          <a:ext cx="1198877" cy="241392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tint val="99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A17F636B-E856-4F31-B6C0-B9D79C77FD24}" type="pres">
      <dgm:prSet presAssocID="{AF386CCB-649B-422F-8691-6A834B9DD83D}" presName="text3" presStyleLbl="fgAcc3" presStyleIdx="1" presStyleCnt="4" custScaleX="159341" custScaleY="404563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F1DC9B91-DE8F-4DC3-80D5-2BD4589B192E}" type="pres">
      <dgm:prSet presAssocID="{AF386CCB-649B-422F-8691-6A834B9DD83D}" presName="hierChild4" presStyleCnt="0"/>
      <dgm:spPr/>
    </dgm:pt>
    <dgm:pt modelId="{2367B771-C8A6-4E99-8971-FB6260BB18FA}" type="pres">
      <dgm:prSet presAssocID="{F4A55166-9462-4C16-8D42-6C57709DF8CA}" presName="Name10" presStyleLbl="parChTrans1D2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610"/>
              </a:lnTo>
              <a:lnTo>
                <a:pt x="732647" y="237610"/>
              </a:lnTo>
              <a:lnTo>
                <a:pt x="732647" y="348673"/>
              </a:lnTo>
            </a:path>
          </a:pathLst>
        </a:custGeom>
      </dgm:spPr>
      <dgm:t>
        <a:bodyPr/>
        <a:lstStyle/>
        <a:p>
          <a:endParaRPr lang="uk-UA"/>
        </a:p>
      </dgm:t>
    </dgm:pt>
    <dgm:pt modelId="{851EE62E-DBA6-4EB9-AFF1-36DAAC0FEE76}" type="pres">
      <dgm:prSet presAssocID="{A6AB55F1-31AC-4CF4-86D9-4A6601FAEAD4}" presName="hierRoot2" presStyleCnt="0"/>
      <dgm:spPr/>
    </dgm:pt>
    <dgm:pt modelId="{1CC48FFA-E481-4D10-87DD-7BF37A744DE2}" type="pres">
      <dgm:prSet presAssocID="{A6AB55F1-31AC-4CF4-86D9-4A6601FAEAD4}" presName="composite2" presStyleCnt="0"/>
      <dgm:spPr/>
    </dgm:pt>
    <dgm:pt modelId="{1330DD6A-F8F4-4218-9340-1FF20A89959B}" type="pres">
      <dgm:prSet presAssocID="{A6AB55F1-31AC-4CF4-86D9-4A6601FAEAD4}" presName="background2" presStyleLbl="node2" presStyleIdx="2" presStyleCnt="4"/>
      <dgm:spPr>
        <a:xfrm>
          <a:off x="4181404" y="874664"/>
          <a:ext cx="1198877" cy="76128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143755FC-5DEB-4EA8-AADD-7CD49519EDD0}" type="pres">
      <dgm:prSet presAssocID="{A6AB55F1-31AC-4CF4-86D9-4A6601FAEAD4}" presName="text2" presStyleLbl="fgAcc2" presStyleIdx="2" presStyleCnt="4" custScaleX="127465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70DB6349-E4CD-47E1-A06C-3BC7B76DFA32}" type="pres">
      <dgm:prSet presAssocID="{A6AB55F1-31AC-4CF4-86D9-4A6601FAEAD4}" presName="hierChild3" presStyleCnt="0"/>
      <dgm:spPr/>
    </dgm:pt>
    <dgm:pt modelId="{9D738627-9108-4C02-AB58-B845837683EA}" type="pres">
      <dgm:prSet presAssocID="{AF35CAF3-AA6E-4650-8AC7-3D2345AC2BCD}" presName="Name17" presStyleLbl="parChTrans1D3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8673"/>
              </a:lnTo>
            </a:path>
          </a:pathLst>
        </a:custGeom>
      </dgm:spPr>
      <dgm:t>
        <a:bodyPr/>
        <a:lstStyle/>
        <a:p>
          <a:endParaRPr lang="uk-UA"/>
        </a:p>
      </dgm:t>
    </dgm:pt>
    <dgm:pt modelId="{35B06395-B5D2-4DAB-B04B-70E8146B37E6}" type="pres">
      <dgm:prSet presAssocID="{71F37C83-0801-4F07-B1B8-71CFC64ABC13}" presName="hierRoot3" presStyleCnt="0"/>
      <dgm:spPr/>
    </dgm:pt>
    <dgm:pt modelId="{0B478E01-0027-4786-BD3C-EEDE22C99616}" type="pres">
      <dgm:prSet presAssocID="{71F37C83-0801-4F07-B1B8-71CFC64ABC13}" presName="composite3" presStyleCnt="0"/>
      <dgm:spPr/>
    </dgm:pt>
    <dgm:pt modelId="{58A5EF5E-974F-4007-AB67-4DBBF0E2032A}" type="pres">
      <dgm:prSet presAssocID="{71F37C83-0801-4F07-B1B8-71CFC64ABC13}" presName="background3" presStyleLbl="node3" presStyleIdx="2" presStyleCnt="4"/>
      <dgm:spPr>
        <a:xfrm>
          <a:off x="4181404" y="1984624"/>
          <a:ext cx="1198877" cy="241392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tint val="99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E86E94E4-C0B2-4019-ABB4-EE2F3738F0E1}" type="pres">
      <dgm:prSet presAssocID="{71F37C83-0801-4F07-B1B8-71CFC64ABC13}" presName="text3" presStyleLbl="fgAcc3" presStyleIdx="2" presStyleCnt="4" custScaleX="157660" custScaleY="404563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BB6E0E1E-C6E6-4FF1-B0CB-1E6BB964E3A4}" type="pres">
      <dgm:prSet presAssocID="{71F37C83-0801-4F07-B1B8-71CFC64ABC13}" presName="hierChild4" presStyleCnt="0"/>
      <dgm:spPr/>
    </dgm:pt>
    <dgm:pt modelId="{BA73A2F8-CE1F-4E0F-9FF0-43BA1070BEAD}" type="pres">
      <dgm:prSet presAssocID="{8932A196-E2E1-4A75-A0E8-4AB7547B5963}" presName="Name10" presStyleLbl="parChTrans1D2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610"/>
              </a:lnTo>
              <a:lnTo>
                <a:pt x="2197942" y="237610"/>
              </a:lnTo>
              <a:lnTo>
                <a:pt x="2197942" y="348673"/>
              </a:lnTo>
            </a:path>
          </a:pathLst>
        </a:custGeom>
      </dgm:spPr>
      <dgm:t>
        <a:bodyPr/>
        <a:lstStyle/>
        <a:p>
          <a:endParaRPr lang="uk-UA"/>
        </a:p>
      </dgm:t>
    </dgm:pt>
    <dgm:pt modelId="{5704A6F3-FE26-41FC-9778-1BF589FB1F33}" type="pres">
      <dgm:prSet presAssocID="{651F19B0-C40F-45DA-8E5C-EF17522B6E0E}" presName="hierRoot2" presStyleCnt="0"/>
      <dgm:spPr/>
    </dgm:pt>
    <dgm:pt modelId="{8077F647-8AFE-4CF6-ABEF-B337C4ACD331}" type="pres">
      <dgm:prSet presAssocID="{651F19B0-C40F-45DA-8E5C-EF17522B6E0E}" presName="composite2" presStyleCnt="0"/>
      <dgm:spPr/>
    </dgm:pt>
    <dgm:pt modelId="{FE452C03-50CA-4DF9-961F-682FF6CB2CD0}" type="pres">
      <dgm:prSet presAssocID="{651F19B0-C40F-45DA-8E5C-EF17522B6E0E}" presName="background2" presStyleLbl="node2" presStyleIdx="3" presStyleCnt="4"/>
      <dgm:spPr>
        <a:xfrm>
          <a:off x="5646699" y="874664"/>
          <a:ext cx="1198877" cy="76128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81C19D23-7A2A-42A7-9B8B-AE8F08856D5E}" type="pres">
      <dgm:prSet presAssocID="{651F19B0-C40F-45DA-8E5C-EF17522B6E0E}" presName="text2" presStyleLbl="fgAcc2" presStyleIdx="3" presStyleCnt="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6ECD1DEA-0B0C-4B07-9A20-A811EED8C970}" type="pres">
      <dgm:prSet presAssocID="{651F19B0-C40F-45DA-8E5C-EF17522B6E0E}" presName="hierChild3" presStyleCnt="0"/>
      <dgm:spPr/>
    </dgm:pt>
    <dgm:pt modelId="{1C38D66F-72EF-44A9-841E-567F9E72F540}" type="pres">
      <dgm:prSet presAssocID="{095F660D-A5E1-4001-B8EA-011875CD60F8}" presName="Name17" presStyleLbl="parChTrans1D3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8673"/>
              </a:lnTo>
            </a:path>
          </a:pathLst>
        </a:custGeom>
      </dgm:spPr>
      <dgm:t>
        <a:bodyPr/>
        <a:lstStyle/>
        <a:p>
          <a:endParaRPr lang="uk-UA"/>
        </a:p>
      </dgm:t>
    </dgm:pt>
    <dgm:pt modelId="{7A177961-DFE3-4355-8522-E85498D3F09E}" type="pres">
      <dgm:prSet presAssocID="{9D109E03-35C6-4821-97D2-8731BCE2F442}" presName="hierRoot3" presStyleCnt="0"/>
      <dgm:spPr/>
    </dgm:pt>
    <dgm:pt modelId="{7C7F4312-9F32-430B-90C3-D93C2159D2BD}" type="pres">
      <dgm:prSet presAssocID="{9D109E03-35C6-4821-97D2-8731BCE2F442}" presName="composite3" presStyleCnt="0"/>
      <dgm:spPr/>
    </dgm:pt>
    <dgm:pt modelId="{53C541F3-6B05-40FF-A616-A47486CA2BB4}" type="pres">
      <dgm:prSet presAssocID="{9D109E03-35C6-4821-97D2-8731BCE2F442}" presName="background3" presStyleLbl="node3" presStyleIdx="3" presStyleCnt="4"/>
      <dgm:spPr>
        <a:xfrm>
          <a:off x="5646699" y="1984624"/>
          <a:ext cx="1198877" cy="240572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tint val="99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F3D734A5-E9B4-40A0-AD1D-85E01C7DDFE0}" type="pres">
      <dgm:prSet presAssocID="{9D109E03-35C6-4821-97D2-8731BCE2F442}" presName="text3" presStyleLbl="fgAcc3" presStyleIdx="3" presStyleCnt="4" custScaleY="38631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E7F4F70B-EE83-4665-A17C-48C66C429B7C}" type="pres">
      <dgm:prSet presAssocID="{9D109E03-35C6-4821-97D2-8731BCE2F442}" presName="hierChild4" presStyleCnt="0"/>
      <dgm:spPr/>
    </dgm:pt>
  </dgm:ptLst>
  <dgm:cxnLst>
    <dgm:cxn modelId="{ABA0E8C7-31E4-4FBE-B5AB-B8BDA2B6C993}" type="presOf" srcId="{2B1182C4-0B18-4263-819D-3C03BA785F9C}" destId="{03109520-2BDB-4B52-A5C6-6D235295E107}" srcOrd="0" destOrd="0" presId="urn:microsoft.com/office/officeart/2005/8/layout/hierarchy1"/>
    <dgm:cxn modelId="{73950B6A-9E62-40EE-8789-F96DA8CF02B8}" srcId="{A6AB55F1-31AC-4CF4-86D9-4A6601FAEAD4}" destId="{71F37C83-0801-4F07-B1B8-71CFC64ABC13}" srcOrd="0" destOrd="0" parTransId="{AF35CAF3-AA6E-4650-8AC7-3D2345AC2BCD}" sibTransId="{F923B188-319F-41A7-9829-BC1B0BC376A5}"/>
    <dgm:cxn modelId="{3FA08651-01FD-4034-B38C-F8228A0980AE}" srcId="{A0AD06CE-D5CF-454B-8E16-76D726732F07}" destId="{D2B6F010-D4D8-4AB5-BDF4-13B2435AB8DF}" srcOrd="0" destOrd="0" parTransId="{C2771E28-32A6-4374-9EE4-B709FB048ED7}" sibTransId="{1D11C02B-613E-4A4A-9BE0-AF93DCE5B5BF}"/>
    <dgm:cxn modelId="{F79AFD22-B794-45FB-8B1E-D0AEC090CE6D}" type="presOf" srcId="{095F660D-A5E1-4001-B8EA-011875CD60F8}" destId="{1C38D66F-72EF-44A9-841E-567F9E72F540}" srcOrd="0" destOrd="0" presId="urn:microsoft.com/office/officeart/2005/8/layout/hierarchy1"/>
    <dgm:cxn modelId="{2248CC70-0904-4965-A6E1-D4F32F1E4FBD}" srcId="{C7EFE5C1-BB5D-4972-8DBF-92D026AF2C13}" destId="{A0AD06CE-D5CF-454B-8E16-76D726732F07}" srcOrd="0" destOrd="0" parTransId="{BC9BC572-BD91-477E-9020-7FD90246FC8A}" sibTransId="{07BC62C7-088D-4C2D-B9B5-1B063F4975F6}"/>
    <dgm:cxn modelId="{70E055C6-93C9-4C28-B1EA-6B27B7CB55ED}" type="presOf" srcId="{A0AD06CE-D5CF-454B-8E16-76D726732F07}" destId="{4CAAC252-BB84-44AA-95A9-61370C899A51}" srcOrd="0" destOrd="0" presId="urn:microsoft.com/office/officeart/2005/8/layout/hierarchy1"/>
    <dgm:cxn modelId="{7F5FCC4B-05EE-4825-A2BD-A35CBF125810}" type="presOf" srcId="{1CF82367-BF50-4D4D-BD7A-CA1D617048C6}" destId="{9F17D18D-AC8E-46E4-BC94-66B84CBA69CE}" srcOrd="0" destOrd="0" presId="urn:microsoft.com/office/officeart/2005/8/layout/hierarchy1"/>
    <dgm:cxn modelId="{161CEE0E-BACA-43D0-BFCA-EB431241B330}" srcId="{C7EFE5C1-BB5D-4972-8DBF-92D026AF2C13}" destId="{651F19B0-C40F-45DA-8E5C-EF17522B6E0E}" srcOrd="3" destOrd="0" parTransId="{8932A196-E2E1-4A75-A0E8-4AB7547B5963}" sibTransId="{EE487807-ECB7-40FA-A2CA-788A9AE354FD}"/>
    <dgm:cxn modelId="{B6294E5C-2219-4590-8121-6FF941990E84}" type="presOf" srcId="{A6AB55F1-31AC-4CF4-86D9-4A6601FAEAD4}" destId="{143755FC-5DEB-4EA8-AADD-7CD49519EDD0}" srcOrd="0" destOrd="0" presId="urn:microsoft.com/office/officeart/2005/8/layout/hierarchy1"/>
    <dgm:cxn modelId="{E9C4A673-2249-4711-BA10-4CE1FEB0C1A0}" type="presOf" srcId="{651F19B0-C40F-45DA-8E5C-EF17522B6E0E}" destId="{81C19D23-7A2A-42A7-9B8B-AE8F08856D5E}" srcOrd="0" destOrd="0" presId="urn:microsoft.com/office/officeart/2005/8/layout/hierarchy1"/>
    <dgm:cxn modelId="{E08F42BF-D8F6-423E-B87D-C85A6B3F3E33}" srcId="{4FDA1B0F-6B05-454F-AD73-11071C8BA4E3}" destId="{AF386CCB-649B-422F-8691-6A834B9DD83D}" srcOrd="0" destOrd="0" parTransId="{8796CD0C-C971-430D-979E-111AC3490B99}" sibTransId="{63E9F106-B373-4B01-8B81-D5387F7C0733}"/>
    <dgm:cxn modelId="{A4465F42-4941-47D2-80FD-DAFA184ABE7C}" srcId="{2B1182C4-0B18-4263-819D-3C03BA785F9C}" destId="{C7EFE5C1-BB5D-4972-8DBF-92D026AF2C13}" srcOrd="0" destOrd="0" parTransId="{3704864D-DAF9-4E4C-A8D0-730F08F71B8B}" sibTransId="{F4A0EBAF-B0A1-4A5D-A147-EF05EAB3339F}"/>
    <dgm:cxn modelId="{D243D134-C829-41DF-B0CA-E4FBEDBB9121}" type="presOf" srcId="{BC9BC572-BD91-477E-9020-7FD90246FC8A}" destId="{C51FA008-442E-4F5D-A68B-616230EAA426}" srcOrd="0" destOrd="0" presId="urn:microsoft.com/office/officeart/2005/8/layout/hierarchy1"/>
    <dgm:cxn modelId="{2223BC4C-A49D-47CF-946F-311580F69757}" type="presOf" srcId="{C7EFE5C1-BB5D-4972-8DBF-92D026AF2C13}" destId="{33F8786E-43AE-4FC8-84CB-E234F697524D}" srcOrd="0" destOrd="0" presId="urn:microsoft.com/office/officeart/2005/8/layout/hierarchy1"/>
    <dgm:cxn modelId="{089940BC-C79E-4063-A193-F2E0EACB5AC0}" srcId="{651F19B0-C40F-45DA-8E5C-EF17522B6E0E}" destId="{9D109E03-35C6-4821-97D2-8731BCE2F442}" srcOrd="0" destOrd="0" parTransId="{095F660D-A5E1-4001-B8EA-011875CD60F8}" sibTransId="{C9A13DC9-B157-4E2E-87D0-5AEB356FD9ED}"/>
    <dgm:cxn modelId="{AA8CDCF0-0E45-44B4-81DE-93030F35A40A}" type="presOf" srcId="{D2B6F010-D4D8-4AB5-BDF4-13B2435AB8DF}" destId="{33AE6343-0821-4539-B5C0-6F5918753A8E}" srcOrd="0" destOrd="0" presId="urn:microsoft.com/office/officeart/2005/8/layout/hierarchy1"/>
    <dgm:cxn modelId="{9B59FF9F-48E5-4775-B233-3BDD6996470F}" type="presOf" srcId="{C2771E28-32A6-4374-9EE4-B709FB048ED7}" destId="{D1F1059C-6C70-43A9-A890-52A7DE0B1AA5}" srcOrd="0" destOrd="0" presId="urn:microsoft.com/office/officeart/2005/8/layout/hierarchy1"/>
    <dgm:cxn modelId="{896BD974-942F-47BA-A59F-3973A2A83D28}" type="presOf" srcId="{F4A55166-9462-4C16-8D42-6C57709DF8CA}" destId="{2367B771-C8A6-4E99-8971-FB6260BB18FA}" srcOrd="0" destOrd="0" presId="urn:microsoft.com/office/officeart/2005/8/layout/hierarchy1"/>
    <dgm:cxn modelId="{EEE5815E-FC71-4A70-BCF4-EE5F7C5F7B12}" type="presOf" srcId="{9D109E03-35C6-4821-97D2-8731BCE2F442}" destId="{F3D734A5-E9B4-40A0-AD1D-85E01C7DDFE0}" srcOrd="0" destOrd="0" presId="urn:microsoft.com/office/officeart/2005/8/layout/hierarchy1"/>
    <dgm:cxn modelId="{BB1113DF-9EA9-4B04-8545-89F42CEE24D8}" type="presOf" srcId="{8932A196-E2E1-4A75-A0E8-4AB7547B5963}" destId="{BA73A2F8-CE1F-4E0F-9FF0-43BA1070BEAD}" srcOrd="0" destOrd="0" presId="urn:microsoft.com/office/officeart/2005/8/layout/hierarchy1"/>
    <dgm:cxn modelId="{B63996F7-E305-4EB8-8B58-015F7D5EB156}" type="presOf" srcId="{AF35CAF3-AA6E-4650-8AC7-3D2345AC2BCD}" destId="{9D738627-9108-4C02-AB58-B845837683EA}" srcOrd="0" destOrd="0" presId="urn:microsoft.com/office/officeart/2005/8/layout/hierarchy1"/>
    <dgm:cxn modelId="{D1AC4795-6437-43E5-993E-0961D991F049}" type="presOf" srcId="{8796CD0C-C971-430D-979E-111AC3490B99}" destId="{C1F4768C-6CD5-4F4B-AFEE-75613051C6D4}" srcOrd="0" destOrd="0" presId="urn:microsoft.com/office/officeart/2005/8/layout/hierarchy1"/>
    <dgm:cxn modelId="{EC90A21D-7CC4-4D4A-B98B-A07F19AD1F10}" srcId="{C7EFE5C1-BB5D-4972-8DBF-92D026AF2C13}" destId="{A6AB55F1-31AC-4CF4-86D9-4A6601FAEAD4}" srcOrd="2" destOrd="0" parTransId="{F4A55166-9462-4C16-8D42-6C57709DF8CA}" sibTransId="{613880E4-C22C-4F51-A739-33FA987D2908}"/>
    <dgm:cxn modelId="{15F54863-3B10-4068-8C4E-E131CE190E55}" srcId="{C7EFE5C1-BB5D-4972-8DBF-92D026AF2C13}" destId="{4FDA1B0F-6B05-454F-AD73-11071C8BA4E3}" srcOrd="1" destOrd="0" parTransId="{1CF82367-BF50-4D4D-BD7A-CA1D617048C6}" sibTransId="{FA95E45C-B582-4C6F-91D5-3348007B14E1}"/>
    <dgm:cxn modelId="{CB44429E-3F3F-4BFA-9ADC-5BD1F085AB19}" type="presOf" srcId="{4FDA1B0F-6B05-454F-AD73-11071C8BA4E3}" destId="{F4267B55-749A-494C-8008-66AC3E06E891}" srcOrd="0" destOrd="0" presId="urn:microsoft.com/office/officeart/2005/8/layout/hierarchy1"/>
    <dgm:cxn modelId="{A6A5942A-7039-410D-BBCC-92B0AFF5CB1E}" type="presOf" srcId="{AF386CCB-649B-422F-8691-6A834B9DD83D}" destId="{A17F636B-E856-4F31-B6C0-B9D79C77FD24}" srcOrd="0" destOrd="0" presId="urn:microsoft.com/office/officeart/2005/8/layout/hierarchy1"/>
    <dgm:cxn modelId="{A5BF2DB1-F44D-4CF9-82F0-EE1BDA973294}" type="presOf" srcId="{71F37C83-0801-4F07-B1B8-71CFC64ABC13}" destId="{E86E94E4-C0B2-4019-ABB4-EE2F3738F0E1}" srcOrd="0" destOrd="0" presId="urn:microsoft.com/office/officeart/2005/8/layout/hierarchy1"/>
    <dgm:cxn modelId="{282F4FA9-5F1F-4029-9DFD-A1CB8DCDE35F}" type="presParOf" srcId="{03109520-2BDB-4B52-A5C6-6D235295E107}" destId="{1808C6C6-BE2E-4402-BD3F-04FF58675349}" srcOrd="0" destOrd="0" presId="urn:microsoft.com/office/officeart/2005/8/layout/hierarchy1"/>
    <dgm:cxn modelId="{ADD44B74-0CEA-44C2-86DB-238162C7F149}" type="presParOf" srcId="{1808C6C6-BE2E-4402-BD3F-04FF58675349}" destId="{2C0ADE2C-402F-4251-9B30-DA1A00745C45}" srcOrd="0" destOrd="0" presId="urn:microsoft.com/office/officeart/2005/8/layout/hierarchy1"/>
    <dgm:cxn modelId="{31BFBD7F-25EE-4C67-A08C-0B37FC9BBE9E}" type="presParOf" srcId="{2C0ADE2C-402F-4251-9B30-DA1A00745C45}" destId="{3361BF5D-A7A6-4152-8079-35F276501535}" srcOrd="0" destOrd="0" presId="urn:microsoft.com/office/officeart/2005/8/layout/hierarchy1"/>
    <dgm:cxn modelId="{F2D1F1E9-0F79-46AC-8681-80731B1CE960}" type="presParOf" srcId="{2C0ADE2C-402F-4251-9B30-DA1A00745C45}" destId="{33F8786E-43AE-4FC8-84CB-E234F697524D}" srcOrd="1" destOrd="0" presId="urn:microsoft.com/office/officeart/2005/8/layout/hierarchy1"/>
    <dgm:cxn modelId="{8353FCA8-402E-4115-9559-917FE1F27494}" type="presParOf" srcId="{1808C6C6-BE2E-4402-BD3F-04FF58675349}" destId="{70293F67-1C9A-4508-80E1-67920B49728A}" srcOrd="1" destOrd="0" presId="urn:microsoft.com/office/officeart/2005/8/layout/hierarchy1"/>
    <dgm:cxn modelId="{DA51A5FD-52D1-4B18-B120-07BCB4B18CD7}" type="presParOf" srcId="{70293F67-1C9A-4508-80E1-67920B49728A}" destId="{C51FA008-442E-4F5D-A68B-616230EAA426}" srcOrd="0" destOrd="0" presId="urn:microsoft.com/office/officeart/2005/8/layout/hierarchy1"/>
    <dgm:cxn modelId="{F45B8672-E596-43F0-8AB5-17613B5BF561}" type="presParOf" srcId="{70293F67-1C9A-4508-80E1-67920B49728A}" destId="{9451A699-BF5A-484F-88AE-E74A73BF4B8C}" srcOrd="1" destOrd="0" presId="urn:microsoft.com/office/officeart/2005/8/layout/hierarchy1"/>
    <dgm:cxn modelId="{4D6260AD-38D6-4464-836E-F89FEFD726D4}" type="presParOf" srcId="{9451A699-BF5A-484F-88AE-E74A73BF4B8C}" destId="{E3E2C564-0E9E-4A35-8414-2F53D84AC5FF}" srcOrd="0" destOrd="0" presId="urn:microsoft.com/office/officeart/2005/8/layout/hierarchy1"/>
    <dgm:cxn modelId="{A67DC640-3E30-4C03-807E-160D21A64CE2}" type="presParOf" srcId="{E3E2C564-0E9E-4A35-8414-2F53D84AC5FF}" destId="{A500B9FF-7CEE-4122-96E1-D295D9D1E93A}" srcOrd="0" destOrd="0" presId="urn:microsoft.com/office/officeart/2005/8/layout/hierarchy1"/>
    <dgm:cxn modelId="{22E87B41-61CC-402C-917D-C71041810630}" type="presParOf" srcId="{E3E2C564-0E9E-4A35-8414-2F53D84AC5FF}" destId="{4CAAC252-BB84-44AA-95A9-61370C899A51}" srcOrd="1" destOrd="0" presId="urn:microsoft.com/office/officeart/2005/8/layout/hierarchy1"/>
    <dgm:cxn modelId="{8FCE2267-AE5B-4EBF-B1B0-601160D1C0BF}" type="presParOf" srcId="{9451A699-BF5A-484F-88AE-E74A73BF4B8C}" destId="{3AEF1EE1-C235-42E7-8739-7FE271DC3C70}" srcOrd="1" destOrd="0" presId="urn:microsoft.com/office/officeart/2005/8/layout/hierarchy1"/>
    <dgm:cxn modelId="{0702F5FC-D06C-4995-A333-F8B8F9B4C3E7}" type="presParOf" srcId="{3AEF1EE1-C235-42E7-8739-7FE271DC3C70}" destId="{D1F1059C-6C70-43A9-A890-52A7DE0B1AA5}" srcOrd="0" destOrd="0" presId="urn:microsoft.com/office/officeart/2005/8/layout/hierarchy1"/>
    <dgm:cxn modelId="{9E7440F3-1AEC-4D38-9DB7-7C374E687744}" type="presParOf" srcId="{3AEF1EE1-C235-42E7-8739-7FE271DC3C70}" destId="{74225383-0C36-438A-AB48-F018A63C1FCB}" srcOrd="1" destOrd="0" presId="urn:microsoft.com/office/officeart/2005/8/layout/hierarchy1"/>
    <dgm:cxn modelId="{53FE286D-495E-4E58-B8E7-EACEACE357B7}" type="presParOf" srcId="{74225383-0C36-438A-AB48-F018A63C1FCB}" destId="{437CEAF1-29B1-4182-BBCB-6434890177EC}" srcOrd="0" destOrd="0" presId="urn:microsoft.com/office/officeart/2005/8/layout/hierarchy1"/>
    <dgm:cxn modelId="{2020FCE6-DB39-41B4-B5A9-1289357B7B28}" type="presParOf" srcId="{437CEAF1-29B1-4182-BBCB-6434890177EC}" destId="{1210640A-EA29-4AF7-8132-CDA8E066FEBE}" srcOrd="0" destOrd="0" presId="urn:microsoft.com/office/officeart/2005/8/layout/hierarchy1"/>
    <dgm:cxn modelId="{BD7D2AF4-7CC6-4FAF-8432-0F6C5C557C34}" type="presParOf" srcId="{437CEAF1-29B1-4182-BBCB-6434890177EC}" destId="{33AE6343-0821-4539-B5C0-6F5918753A8E}" srcOrd="1" destOrd="0" presId="urn:microsoft.com/office/officeart/2005/8/layout/hierarchy1"/>
    <dgm:cxn modelId="{E9A86F80-F0CB-4AB0-B2E8-238C2A99EBB5}" type="presParOf" srcId="{74225383-0C36-438A-AB48-F018A63C1FCB}" destId="{93DE826F-D62A-42C7-ABC9-7750DC573CCB}" srcOrd="1" destOrd="0" presId="urn:microsoft.com/office/officeart/2005/8/layout/hierarchy1"/>
    <dgm:cxn modelId="{5B1538D1-B8F0-4641-82D8-C0B804F14DAB}" type="presParOf" srcId="{70293F67-1C9A-4508-80E1-67920B49728A}" destId="{9F17D18D-AC8E-46E4-BC94-66B84CBA69CE}" srcOrd="2" destOrd="0" presId="urn:microsoft.com/office/officeart/2005/8/layout/hierarchy1"/>
    <dgm:cxn modelId="{C6BEA40E-FD2E-479C-849C-FB9EB3D1FF4B}" type="presParOf" srcId="{70293F67-1C9A-4508-80E1-67920B49728A}" destId="{06DAA35A-C40F-43C8-92D8-86BE1AC57436}" srcOrd="3" destOrd="0" presId="urn:microsoft.com/office/officeart/2005/8/layout/hierarchy1"/>
    <dgm:cxn modelId="{72D9AC9B-31BC-49A8-BC58-1BA3703B44F5}" type="presParOf" srcId="{06DAA35A-C40F-43C8-92D8-86BE1AC57436}" destId="{856EC8A8-153D-4570-903F-C0944737627D}" srcOrd="0" destOrd="0" presId="urn:microsoft.com/office/officeart/2005/8/layout/hierarchy1"/>
    <dgm:cxn modelId="{76071F9B-84A8-4D18-8DDA-CF08909E00AD}" type="presParOf" srcId="{856EC8A8-153D-4570-903F-C0944737627D}" destId="{893B7B4D-9F94-4D53-808E-C0C7E5AAFD7D}" srcOrd="0" destOrd="0" presId="urn:microsoft.com/office/officeart/2005/8/layout/hierarchy1"/>
    <dgm:cxn modelId="{672358E9-2447-4065-A497-76D18DCE5DC8}" type="presParOf" srcId="{856EC8A8-153D-4570-903F-C0944737627D}" destId="{F4267B55-749A-494C-8008-66AC3E06E891}" srcOrd="1" destOrd="0" presId="urn:microsoft.com/office/officeart/2005/8/layout/hierarchy1"/>
    <dgm:cxn modelId="{767ABE58-7454-4720-90B8-33679BBDC8AB}" type="presParOf" srcId="{06DAA35A-C40F-43C8-92D8-86BE1AC57436}" destId="{6A07D4D9-DE68-4665-BBFF-20CE414EDD96}" srcOrd="1" destOrd="0" presId="urn:microsoft.com/office/officeart/2005/8/layout/hierarchy1"/>
    <dgm:cxn modelId="{33FB8780-5978-455B-B4EA-F9E787787C3F}" type="presParOf" srcId="{6A07D4D9-DE68-4665-BBFF-20CE414EDD96}" destId="{C1F4768C-6CD5-4F4B-AFEE-75613051C6D4}" srcOrd="0" destOrd="0" presId="urn:microsoft.com/office/officeart/2005/8/layout/hierarchy1"/>
    <dgm:cxn modelId="{E7FD16CF-51FE-4644-A25E-E37B7469E792}" type="presParOf" srcId="{6A07D4D9-DE68-4665-BBFF-20CE414EDD96}" destId="{5F5DD2C5-0784-4C3F-979E-8CC8EFC9B266}" srcOrd="1" destOrd="0" presId="urn:microsoft.com/office/officeart/2005/8/layout/hierarchy1"/>
    <dgm:cxn modelId="{E02F7272-2D33-446E-9A56-803AF4965EF8}" type="presParOf" srcId="{5F5DD2C5-0784-4C3F-979E-8CC8EFC9B266}" destId="{114DD2D9-9631-4B4F-8938-7FD02E78BF41}" srcOrd="0" destOrd="0" presId="urn:microsoft.com/office/officeart/2005/8/layout/hierarchy1"/>
    <dgm:cxn modelId="{D3D3D123-82F5-4894-99E8-688E1ABC10D9}" type="presParOf" srcId="{114DD2D9-9631-4B4F-8938-7FD02E78BF41}" destId="{FBEF0BB9-5F3B-40FD-A98B-8A7D92EC701F}" srcOrd="0" destOrd="0" presId="urn:microsoft.com/office/officeart/2005/8/layout/hierarchy1"/>
    <dgm:cxn modelId="{C853DBD5-BC72-4747-A3F1-99E0EA50C989}" type="presParOf" srcId="{114DD2D9-9631-4B4F-8938-7FD02E78BF41}" destId="{A17F636B-E856-4F31-B6C0-B9D79C77FD24}" srcOrd="1" destOrd="0" presId="urn:microsoft.com/office/officeart/2005/8/layout/hierarchy1"/>
    <dgm:cxn modelId="{136F0303-4F8C-4C97-A42C-94143C378803}" type="presParOf" srcId="{5F5DD2C5-0784-4C3F-979E-8CC8EFC9B266}" destId="{F1DC9B91-DE8F-4DC3-80D5-2BD4589B192E}" srcOrd="1" destOrd="0" presId="urn:microsoft.com/office/officeart/2005/8/layout/hierarchy1"/>
    <dgm:cxn modelId="{B151F209-385E-44AE-9215-9B47BE4CE3D5}" type="presParOf" srcId="{70293F67-1C9A-4508-80E1-67920B49728A}" destId="{2367B771-C8A6-4E99-8971-FB6260BB18FA}" srcOrd="4" destOrd="0" presId="urn:microsoft.com/office/officeart/2005/8/layout/hierarchy1"/>
    <dgm:cxn modelId="{626BC9D9-93EF-4D89-8112-507E46F8BCF1}" type="presParOf" srcId="{70293F67-1C9A-4508-80E1-67920B49728A}" destId="{851EE62E-DBA6-4EB9-AFF1-36DAAC0FEE76}" srcOrd="5" destOrd="0" presId="urn:microsoft.com/office/officeart/2005/8/layout/hierarchy1"/>
    <dgm:cxn modelId="{3C8DD8E7-32B9-4B8F-BFD6-6AE05D203D09}" type="presParOf" srcId="{851EE62E-DBA6-4EB9-AFF1-36DAAC0FEE76}" destId="{1CC48FFA-E481-4D10-87DD-7BF37A744DE2}" srcOrd="0" destOrd="0" presId="urn:microsoft.com/office/officeart/2005/8/layout/hierarchy1"/>
    <dgm:cxn modelId="{89A32EB6-13E4-4C86-A7C7-1C58D8054F48}" type="presParOf" srcId="{1CC48FFA-E481-4D10-87DD-7BF37A744DE2}" destId="{1330DD6A-F8F4-4218-9340-1FF20A89959B}" srcOrd="0" destOrd="0" presId="urn:microsoft.com/office/officeart/2005/8/layout/hierarchy1"/>
    <dgm:cxn modelId="{AEEC2019-E3D5-4111-A23A-4FD95030DFB5}" type="presParOf" srcId="{1CC48FFA-E481-4D10-87DD-7BF37A744DE2}" destId="{143755FC-5DEB-4EA8-AADD-7CD49519EDD0}" srcOrd="1" destOrd="0" presId="urn:microsoft.com/office/officeart/2005/8/layout/hierarchy1"/>
    <dgm:cxn modelId="{11384C14-EF6F-4DA1-A4AF-654FD3CC514B}" type="presParOf" srcId="{851EE62E-DBA6-4EB9-AFF1-36DAAC0FEE76}" destId="{70DB6349-E4CD-47E1-A06C-3BC7B76DFA32}" srcOrd="1" destOrd="0" presId="urn:microsoft.com/office/officeart/2005/8/layout/hierarchy1"/>
    <dgm:cxn modelId="{0E3B8AE8-8025-4E93-AF7A-7220B5E7F686}" type="presParOf" srcId="{70DB6349-E4CD-47E1-A06C-3BC7B76DFA32}" destId="{9D738627-9108-4C02-AB58-B845837683EA}" srcOrd="0" destOrd="0" presId="urn:microsoft.com/office/officeart/2005/8/layout/hierarchy1"/>
    <dgm:cxn modelId="{C357723F-DC26-4FB4-A624-F201BE9E321E}" type="presParOf" srcId="{70DB6349-E4CD-47E1-A06C-3BC7B76DFA32}" destId="{35B06395-B5D2-4DAB-B04B-70E8146B37E6}" srcOrd="1" destOrd="0" presId="urn:microsoft.com/office/officeart/2005/8/layout/hierarchy1"/>
    <dgm:cxn modelId="{365FC308-67B0-4D10-95F7-3D3A75911FB3}" type="presParOf" srcId="{35B06395-B5D2-4DAB-B04B-70E8146B37E6}" destId="{0B478E01-0027-4786-BD3C-EEDE22C99616}" srcOrd="0" destOrd="0" presId="urn:microsoft.com/office/officeart/2005/8/layout/hierarchy1"/>
    <dgm:cxn modelId="{84F4BF3F-0F8B-4F35-A708-BE7226A7676C}" type="presParOf" srcId="{0B478E01-0027-4786-BD3C-EEDE22C99616}" destId="{58A5EF5E-974F-4007-AB67-4DBBF0E2032A}" srcOrd="0" destOrd="0" presId="urn:microsoft.com/office/officeart/2005/8/layout/hierarchy1"/>
    <dgm:cxn modelId="{6DB68080-793E-45DE-B00C-8264D3505636}" type="presParOf" srcId="{0B478E01-0027-4786-BD3C-EEDE22C99616}" destId="{E86E94E4-C0B2-4019-ABB4-EE2F3738F0E1}" srcOrd="1" destOrd="0" presId="urn:microsoft.com/office/officeart/2005/8/layout/hierarchy1"/>
    <dgm:cxn modelId="{9D4156E7-10CA-4759-8CB7-4048393B921E}" type="presParOf" srcId="{35B06395-B5D2-4DAB-B04B-70E8146B37E6}" destId="{BB6E0E1E-C6E6-4FF1-B0CB-1E6BB964E3A4}" srcOrd="1" destOrd="0" presId="urn:microsoft.com/office/officeart/2005/8/layout/hierarchy1"/>
    <dgm:cxn modelId="{C14C50EE-3830-49F0-AA22-1F13496D110E}" type="presParOf" srcId="{70293F67-1C9A-4508-80E1-67920B49728A}" destId="{BA73A2F8-CE1F-4E0F-9FF0-43BA1070BEAD}" srcOrd="6" destOrd="0" presId="urn:microsoft.com/office/officeart/2005/8/layout/hierarchy1"/>
    <dgm:cxn modelId="{8824FB74-D352-412A-BD8F-604A69C7FB49}" type="presParOf" srcId="{70293F67-1C9A-4508-80E1-67920B49728A}" destId="{5704A6F3-FE26-41FC-9778-1BF589FB1F33}" srcOrd="7" destOrd="0" presId="urn:microsoft.com/office/officeart/2005/8/layout/hierarchy1"/>
    <dgm:cxn modelId="{60ED2DB4-29F7-4598-928C-8EB0EBF6F91D}" type="presParOf" srcId="{5704A6F3-FE26-41FC-9778-1BF589FB1F33}" destId="{8077F647-8AFE-4CF6-ABEF-B337C4ACD331}" srcOrd="0" destOrd="0" presId="urn:microsoft.com/office/officeart/2005/8/layout/hierarchy1"/>
    <dgm:cxn modelId="{0E5E25C1-3AE9-4E75-9C86-4A133787B683}" type="presParOf" srcId="{8077F647-8AFE-4CF6-ABEF-B337C4ACD331}" destId="{FE452C03-50CA-4DF9-961F-682FF6CB2CD0}" srcOrd="0" destOrd="0" presId="urn:microsoft.com/office/officeart/2005/8/layout/hierarchy1"/>
    <dgm:cxn modelId="{3A12B6A7-E201-43DA-960E-673D80678F2F}" type="presParOf" srcId="{8077F647-8AFE-4CF6-ABEF-B337C4ACD331}" destId="{81C19D23-7A2A-42A7-9B8B-AE8F08856D5E}" srcOrd="1" destOrd="0" presId="urn:microsoft.com/office/officeart/2005/8/layout/hierarchy1"/>
    <dgm:cxn modelId="{4C45DDDF-10F9-4BD1-9219-AC3B7ABE201B}" type="presParOf" srcId="{5704A6F3-FE26-41FC-9778-1BF589FB1F33}" destId="{6ECD1DEA-0B0C-4B07-9A20-A811EED8C970}" srcOrd="1" destOrd="0" presId="urn:microsoft.com/office/officeart/2005/8/layout/hierarchy1"/>
    <dgm:cxn modelId="{BC7B6A26-436A-4B33-AF4D-65538C2D05E2}" type="presParOf" srcId="{6ECD1DEA-0B0C-4B07-9A20-A811EED8C970}" destId="{1C38D66F-72EF-44A9-841E-567F9E72F540}" srcOrd="0" destOrd="0" presId="urn:microsoft.com/office/officeart/2005/8/layout/hierarchy1"/>
    <dgm:cxn modelId="{0E16DD57-A893-4CE0-B55E-5DE3681282A8}" type="presParOf" srcId="{6ECD1DEA-0B0C-4B07-9A20-A811EED8C970}" destId="{7A177961-DFE3-4355-8522-E85498D3F09E}" srcOrd="1" destOrd="0" presId="urn:microsoft.com/office/officeart/2005/8/layout/hierarchy1"/>
    <dgm:cxn modelId="{E34A8610-5C33-4EC5-A0E4-AC1936218F78}" type="presParOf" srcId="{7A177961-DFE3-4355-8522-E85498D3F09E}" destId="{7C7F4312-9F32-430B-90C3-D93C2159D2BD}" srcOrd="0" destOrd="0" presId="urn:microsoft.com/office/officeart/2005/8/layout/hierarchy1"/>
    <dgm:cxn modelId="{076F2DB8-75F0-40B7-AF0E-77A25779890E}" type="presParOf" srcId="{7C7F4312-9F32-430B-90C3-D93C2159D2BD}" destId="{53C541F3-6B05-40FF-A616-A47486CA2BB4}" srcOrd="0" destOrd="0" presId="urn:microsoft.com/office/officeart/2005/8/layout/hierarchy1"/>
    <dgm:cxn modelId="{EFA3A6B8-1F5F-4647-9675-AD649A64E385}" type="presParOf" srcId="{7C7F4312-9F32-430B-90C3-D93C2159D2BD}" destId="{F3D734A5-E9B4-40A0-AD1D-85E01C7DDFE0}" srcOrd="1" destOrd="0" presId="urn:microsoft.com/office/officeart/2005/8/layout/hierarchy1"/>
    <dgm:cxn modelId="{09779EEF-D984-4243-ADF9-2B71711CE47A}" type="presParOf" srcId="{7A177961-DFE3-4355-8522-E85498D3F09E}" destId="{E7F4F70B-EE83-4665-A17C-48C66C429B7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8765E55-AB3C-40E2-A6D7-813FD513F79C}" type="doc">
      <dgm:prSet loTypeId="urn:microsoft.com/office/officeart/2005/8/layout/matrix3" loCatId="matrix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0F2E1F8F-B88D-4269-B51E-B33FB0C05B8B}">
      <dgm:prSet phldrT="[Текст]"/>
      <dgm:spPr/>
      <dgm:t>
        <a:bodyPr/>
        <a:lstStyle/>
        <a:p>
          <a:r>
            <a:rPr lang="uk-UA" dirty="0"/>
            <a:t>Чати</a:t>
          </a:r>
        </a:p>
      </dgm:t>
    </dgm:pt>
    <dgm:pt modelId="{DD126100-D177-4AF3-998B-185CA1E337BA}" type="parTrans" cxnId="{CDC0CD39-BF79-4AD9-8AAE-5DEEF6EA15FB}">
      <dgm:prSet/>
      <dgm:spPr/>
      <dgm:t>
        <a:bodyPr/>
        <a:lstStyle/>
        <a:p>
          <a:endParaRPr lang="uk-UA"/>
        </a:p>
      </dgm:t>
    </dgm:pt>
    <dgm:pt modelId="{2E0BCE7E-E70B-4A84-BDE9-D93742D0F96D}" type="sibTrans" cxnId="{CDC0CD39-BF79-4AD9-8AAE-5DEEF6EA15FB}">
      <dgm:prSet/>
      <dgm:spPr/>
      <dgm:t>
        <a:bodyPr/>
        <a:lstStyle/>
        <a:p>
          <a:endParaRPr lang="uk-UA"/>
        </a:p>
      </dgm:t>
    </dgm:pt>
    <dgm:pt modelId="{F78F9B3E-BCE9-481B-8463-68D05A6FFF23}">
      <dgm:prSet phldrT="[Текст]"/>
      <dgm:spPr/>
      <dgm:t>
        <a:bodyPr/>
        <a:lstStyle/>
        <a:p>
          <a:r>
            <a:rPr lang="uk-UA" dirty="0"/>
            <a:t>Форуми</a:t>
          </a:r>
        </a:p>
      </dgm:t>
    </dgm:pt>
    <dgm:pt modelId="{BCCA52F5-F562-48C8-9503-8A8DD850145B}" type="parTrans" cxnId="{ECC55B5A-18B3-4373-B9E0-21C8752FFA0F}">
      <dgm:prSet/>
      <dgm:spPr/>
      <dgm:t>
        <a:bodyPr/>
        <a:lstStyle/>
        <a:p>
          <a:endParaRPr lang="uk-UA"/>
        </a:p>
      </dgm:t>
    </dgm:pt>
    <dgm:pt modelId="{C9810E38-FC5C-4859-8B54-8F78CA91DC9F}" type="sibTrans" cxnId="{ECC55B5A-18B3-4373-B9E0-21C8752FFA0F}">
      <dgm:prSet/>
      <dgm:spPr/>
      <dgm:t>
        <a:bodyPr/>
        <a:lstStyle/>
        <a:p>
          <a:endParaRPr lang="uk-UA"/>
        </a:p>
      </dgm:t>
    </dgm:pt>
    <dgm:pt modelId="{06340FE3-517B-4833-BD37-A4036648BF7A}">
      <dgm:prSet phldrT="[Текст]"/>
      <dgm:spPr/>
      <dgm:t>
        <a:bodyPr/>
        <a:lstStyle/>
        <a:p>
          <a:r>
            <a:rPr lang="uk-UA" dirty="0"/>
            <a:t>Електронна пошта</a:t>
          </a:r>
        </a:p>
      </dgm:t>
    </dgm:pt>
    <dgm:pt modelId="{0F892DD3-041E-4324-B996-3FECEA58622A}" type="parTrans" cxnId="{B252B3D5-059F-47F7-BF87-63EA7B06145F}">
      <dgm:prSet/>
      <dgm:spPr/>
      <dgm:t>
        <a:bodyPr/>
        <a:lstStyle/>
        <a:p>
          <a:endParaRPr lang="uk-UA"/>
        </a:p>
      </dgm:t>
    </dgm:pt>
    <dgm:pt modelId="{13A71418-29E5-4572-8FED-CC5BF0EA1A90}" type="sibTrans" cxnId="{B252B3D5-059F-47F7-BF87-63EA7B06145F}">
      <dgm:prSet/>
      <dgm:spPr/>
      <dgm:t>
        <a:bodyPr/>
        <a:lstStyle/>
        <a:p>
          <a:endParaRPr lang="uk-UA"/>
        </a:p>
      </dgm:t>
    </dgm:pt>
    <dgm:pt modelId="{30AC1162-BA85-4F1E-905C-621009F0A946}">
      <dgm:prSet phldrT="[Текст]"/>
      <dgm:spPr/>
      <dgm:t>
        <a:bodyPr/>
        <a:lstStyle/>
        <a:p>
          <a:r>
            <a:rPr lang="en-GB" dirty="0"/>
            <a:t>Skype</a:t>
          </a:r>
          <a:endParaRPr lang="uk-UA" dirty="0"/>
        </a:p>
      </dgm:t>
    </dgm:pt>
    <dgm:pt modelId="{E9C39B1C-EFAC-48F8-9726-775DBA46D791}" type="parTrans" cxnId="{5DE6E873-A5CA-4620-9608-42B3E4C79FBA}">
      <dgm:prSet/>
      <dgm:spPr/>
      <dgm:t>
        <a:bodyPr/>
        <a:lstStyle/>
        <a:p>
          <a:endParaRPr lang="uk-UA"/>
        </a:p>
      </dgm:t>
    </dgm:pt>
    <dgm:pt modelId="{76B944EF-53B6-42D7-8BB3-98068952ED4D}" type="sibTrans" cxnId="{5DE6E873-A5CA-4620-9608-42B3E4C79FBA}">
      <dgm:prSet/>
      <dgm:spPr/>
      <dgm:t>
        <a:bodyPr/>
        <a:lstStyle/>
        <a:p>
          <a:endParaRPr lang="uk-UA"/>
        </a:p>
      </dgm:t>
    </dgm:pt>
    <dgm:pt modelId="{9BF268CA-B30E-4DD6-92F8-07EA65FEFEAF}">
      <dgm:prSet/>
      <dgm:spPr/>
      <dgm:t>
        <a:bodyPr/>
        <a:lstStyle/>
        <a:p>
          <a:endParaRPr lang="uk-UA"/>
        </a:p>
      </dgm:t>
    </dgm:pt>
    <dgm:pt modelId="{486B5B89-7A4C-4321-BC2D-E6B05A314CD0}" type="parTrans" cxnId="{ECF8B8CD-6626-45E6-A68B-FE531696EC6F}">
      <dgm:prSet/>
      <dgm:spPr/>
      <dgm:t>
        <a:bodyPr/>
        <a:lstStyle/>
        <a:p>
          <a:endParaRPr lang="uk-UA"/>
        </a:p>
      </dgm:t>
    </dgm:pt>
    <dgm:pt modelId="{F4FD2FD4-9669-4D11-B0A3-5CDFA2CFFD0B}" type="sibTrans" cxnId="{ECF8B8CD-6626-45E6-A68B-FE531696EC6F}">
      <dgm:prSet/>
      <dgm:spPr/>
      <dgm:t>
        <a:bodyPr/>
        <a:lstStyle/>
        <a:p>
          <a:endParaRPr lang="uk-UA"/>
        </a:p>
      </dgm:t>
    </dgm:pt>
    <dgm:pt modelId="{69AA683A-662E-4306-8842-B5CD6030635B}">
      <dgm:prSet/>
      <dgm:spPr/>
      <dgm:t>
        <a:bodyPr/>
        <a:lstStyle/>
        <a:p>
          <a:endParaRPr lang="uk-UA"/>
        </a:p>
      </dgm:t>
    </dgm:pt>
    <dgm:pt modelId="{AC720D08-1723-4BB8-AA25-B5B87E9BCBDE}" type="parTrans" cxnId="{1ABDBB04-AF68-4C24-97F7-59B2E0791421}">
      <dgm:prSet/>
      <dgm:spPr/>
      <dgm:t>
        <a:bodyPr/>
        <a:lstStyle/>
        <a:p>
          <a:endParaRPr lang="uk-UA"/>
        </a:p>
      </dgm:t>
    </dgm:pt>
    <dgm:pt modelId="{DDAF3F9B-245F-4870-84C7-8133363D8C1B}" type="sibTrans" cxnId="{1ABDBB04-AF68-4C24-97F7-59B2E0791421}">
      <dgm:prSet/>
      <dgm:spPr/>
      <dgm:t>
        <a:bodyPr/>
        <a:lstStyle/>
        <a:p>
          <a:endParaRPr lang="uk-UA"/>
        </a:p>
      </dgm:t>
    </dgm:pt>
    <dgm:pt modelId="{F61220AB-E4DE-4F6D-A4CE-4D1C4961AC1D}">
      <dgm:prSet/>
      <dgm:spPr/>
      <dgm:t>
        <a:bodyPr/>
        <a:lstStyle/>
        <a:p>
          <a:endParaRPr lang="uk-UA" dirty="0"/>
        </a:p>
      </dgm:t>
    </dgm:pt>
    <dgm:pt modelId="{A2EB0FC0-75C2-45A6-857C-CD2DEC43596F}" type="parTrans" cxnId="{9D5C6CF7-304D-40E6-8752-D335C764E635}">
      <dgm:prSet/>
      <dgm:spPr/>
      <dgm:t>
        <a:bodyPr/>
        <a:lstStyle/>
        <a:p>
          <a:endParaRPr lang="uk-UA"/>
        </a:p>
      </dgm:t>
    </dgm:pt>
    <dgm:pt modelId="{995465C2-8B30-457A-B5D6-31E97625BDD3}" type="sibTrans" cxnId="{9D5C6CF7-304D-40E6-8752-D335C764E635}">
      <dgm:prSet/>
      <dgm:spPr/>
      <dgm:t>
        <a:bodyPr/>
        <a:lstStyle/>
        <a:p>
          <a:endParaRPr lang="uk-UA"/>
        </a:p>
      </dgm:t>
    </dgm:pt>
    <dgm:pt modelId="{6F4A5A86-CDEF-4175-A805-19F097E9CDE5}" type="pres">
      <dgm:prSet presAssocID="{F8765E55-AB3C-40E2-A6D7-813FD513F79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1702169-8AF7-46CC-BFA6-068098BCE991}" type="pres">
      <dgm:prSet presAssocID="{F8765E55-AB3C-40E2-A6D7-813FD513F79C}" presName="diamond" presStyleLbl="bgShp" presStyleIdx="0" presStyleCnt="1" custLinFactNeighborX="1486" custLinFactNeighborY="-1067"/>
      <dgm:spPr/>
    </dgm:pt>
    <dgm:pt modelId="{BA2BC54B-EF98-4607-8104-AE426652391B}" type="pres">
      <dgm:prSet presAssocID="{F8765E55-AB3C-40E2-A6D7-813FD513F79C}" presName="quad1" presStyleLbl="node1" presStyleIdx="0" presStyleCnt="4" custScaleX="184736" custLinFactNeighborX="-60751" custLinFactNeighborY="-25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8F4A724-F16D-4941-AE2A-03F933F2EFD2}" type="pres">
      <dgm:prSet presAssocID="{F8765E55-AB3C-40E2-A6D7-813FD513F79C}" presName="quad2" presStyleLbl="node1" presStyleIdx="1" presStyleCnt="4" custScaleX="195611" custLinFactNeighborX="53248" custLinFactNeighborY="-70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9846C8-6698-458B-ACB6-407FE987D91A}" type="pres">
      <dgm:prSet presAssocID="{F8765E55-AB3C-40E2-A6D7-813FD513F79C}" presName="quad3" presStyleLbl="node1" presStyleIdx="2" presStyleCnt="4" custScaleX="188907" custLinFactNeighborX="-63035" custLinFactNeighborY="165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240CD4C-3883-4B40-9A85-CDCE649D635D}" type="pres">
      <dgm:prSet presAssocID="{F8765E55-AB3C-40E2-A6D7-813FD513F79C}" presName="quad4" presStyleLbl="node1" presStyleIdx="3" presStyleCnt="4" custScaleX="184037" custLinFactNeighborX="64971" custLinFactNeighborY="165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9011CF3-6FD7-4A14-A9FE-6B887BBD1D18}" type="presOf" srcId="{0F2E1F8F-B88D-4269-B51E-B33FB0C05B8B}" destId="{BA2BC54B-EF98-4607-8104-AE426652391B}" srcOrd="0" destOrd="0" presId="urn:microsoft.com/office/officeart/2005/8/layout/matrix3"/>
    <dgm:cxn modelId="{461BA5E0-D591-40E7-8824-F5C29EF983CA}" type="presOf" srcId="{F8765E55-AB3C-40E2-A6D7-813FD513F79C}" destId="{6F4A5A86-CDEF-4175-A805-19F097E9CDE5}" srcOrd="0" destOrd="0" presId="urn:microsoft.com/office/officeart/2005/8/layout/matrix3"/>
    <dgm:cxn modelId="{9D5C6CF7-304D-40E6-8752-D335C764E635}" srcId="{F8765E55-AB3C-40E2-A6D7-813FD513F79C}" destId="{F61220AB-E4DE-4F6D-A4CE-4D1C4961AC1D}" srcOrd="4" destOrd="0" parTransId="{A2EB0FC0-75C2-45A6-857C-CD2DEC43596F}" sibTransId="{995465C2-8B30-457A-B5D6-31E97625BDD3}"/>
    <dgm:cxn modelId="{9AF23F87-2B6D-4ABA-9F64-5F122AC862B4}" type="presOf" srcId="{06340FE3-517B-4833-BD37-A4036648BF7A}" destId="{7A9846C8-6698-458B-ACB6-407FE987D91A}" srcOrd="0" destOrd="0" presId="urn:microsoft.com/office/officeart/2005/8/layout/matrix3"/>
    <dgm:cxn modelId="{1ABDBB04-AF68-4C24-97F7-59B2E0791421}" srcId="{F8765E55-AB3C-40E2-A6D7-813FD513F79C}" destId="{69AA683A-662E-4306-8842-B5CD6030635B}" srcOrd="6" destOrd="0" parTransId="{AC720D08-1723-4BB8-AA25-B5B87E9BCBDE}" sibTransId="{DDAF3F9B-245F-4870-84C7-8133363D8C1B}"/>
    <dgm:cxn modelId="{B252B3D5-059F-47F7-BF87-63EA7B06145F}" srcId="{F8765E55-AB3C-40E2-A6D7-813FD513F79C}" destId="{06340FE3-517B-4833-BD37-A4036648BF7A}" srcOrd="2" destOrd="0" parTransId="{0F892DD3-041E-4324-B996-3FECEA58622A}" sibTransId="{13A71418-29E5-4572-8FED-CC5BF0EA1A90}"/>
    <dgm:cxn modelId="{ECC55B5A-18B3-4373-B9E0-21C8752FFA0F}" srcId="{F8765E55-AB3C-40E2-A6D7-813FD513F79C}" destId="{F78F9B3E-BCE9-481B-8463-68D05A6FFF23}" srcOrd="1" destOrd="0" parTransId="{BCCA52F5-F562-48C8-9503-8A8DD850145B}" sibTransId="{C9810E38-FC5C-4859-8B54-8F78CA91DC9F}"/>
    <dgm:cxn modelId="{ECF8B8CD-6626-45E6-A68B-FE531696EC6F}" srcId="{F8765E55-AB3C-40E2-A6D7-813FD513F79C}" destId="{9BF268CA-B30E-4DD6-92F8-07EA65FEFEAF}" srcOrd="5" destOrd="0" parTransId="{486B5B89-7A4C-4321-BC2D-E6B05A314CD0}" sibTransId="{F4FD2FD4-9669-4D11-B0A3-5CDFA2CFFD0B}"/>
    <dgm:cxn modelId="{CDC0CD39-BF79-4AD9-8AAE-5DEEF6EA15FB}" srcId="{F8765E55-AB3C-40E2-A6D7-813FD513F79C}" destId="{0F2E1F8F-B88D-4269-B51E-B33FB0C05B8B}" srcOrd="0" destOrd="0" parTransId="{DD126100-D177-4AF3-998B-185CA1E337BA}" sibTransId="{2E0BCE7E-E70B-4A84-BDE9-D93742D0F96D}"/>
    <dgm:cxn modelId="{4B700295-4C34-4D5E-B74B-7474DA4B999B}" type="presOf" srcId="{30AC1162-BA85-4F1E-905C-621009F0A946}" destId="{6240CD4C-3883-4B40-9A85-CDCE649D635D}" srcOrd="0" destOrd="0" presId="urn:microsoft.com/office/officeart/2005/8/layout/matrix3"/>
    <dgm:cxn modelId="{5DE6E873-A5CA-4620-9608-42B3E4C79FBA}" srcId="{F8765E55-AB3C-40E2-A6D7-813FD513F79C}" destId="{30AC1162-BA85-4F1E-905C-621009F0A946}" srcOrd="3" destOrd="0" parTransId="{E9C39B1C-EFAC-48F8-9726-775DBA46D791}" sibTransId="{76B944EF-53B6-42D7-8BB3-98068952ED4D}"/>
    <dgm:cxn modelId="{D84E0129-D740-4337-9C50-60CB54BBED4F}" type="presOf" srcId="{F78F9B3E-BCE9-481B-8463-68D05A6FFF23}" destId="{C8F4A724-F16D-4941-AE2A-03F933F2EFD2}" srcOrd="0" destOrd="0" presId="urn:microsoft.com/office/officeart/2005/8/layout/matrix3"/>
    <dgm:cxn modelId="{5FBAC60E-1A6E-4174-B7CC-06DF873886BA}" type="presParOf" srcId="{6F4A5A86-CDEF-4175-A805-19F097E9CDE5}" destId="{F1702169-8AF7-46CC-BFA6-068098BCE991}" srcOrd="0" destOrd="0" presId="urn:microsoft.com/office/officeart/2005/8/layout/matrix3"/>
    <dgm:cxn modelId="{40EBED5B-8497-4212-BD07-30634608636E}" type="presParOf" srcId="{6F4A5A86-CDEF-4175-A805-19F097E9CDE5}" destId="{BA2BC54B-EF98-4607-8104-AE426652391B}" srcOrd="1" destOrd="0" presId="urn:microsoft.com/office/officeart/2005/8/layout/matrix3"/>
    <dgm:cxn modelId="{CF5097AB-1CB6-4519-883B-74D021AF31F9}" type="presParOf" srcId="{6F4A5A86-CDEF-4175-A805-19F097E9CDE5}" destId="{C8F4A724-F16D-4941-AE2A-03F933F2EFD2}" srcOrd="2" destOrd="0" presId="urn:microsoft.com/office/officeart/2005/8/layout/matrix3"/>
    <dgm:cxn modelId="{22A2B368-7287-4B15-84CA-7AEC9970E128}" type="presParOf" srcId="{6F4A5A86-CDEF-4175-A805-19F097E9CDE5}" destId="{7A9846C8-6698-458B-ACB6-407FE987D91A}" srcOrd="3" destOrd="0" presId="urn:microsoft.com/office/officeart/2005/8/layout/matrix3"/>
    <dgm:cxn modelId="{E9A9F86D-49E9-422F-B672-D78EA0664F11}" type="presParOf" srcId="{6F4A5A86-CDEF-4175-A805-19F097E9CDE5}" destId="{6240CD4C-3883-4B40-9A85-CDCE649D635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EE4F22-7EDF-4CA5-B485-AA860E4DAFDA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49EE00E7-2280-459A-947E-058C60980DAB}">
      <dgm:prSet custT="1"/>
      <dgm:spPr>
        <a:xfrm>
          <a:off x="411480" y="104107"/>
          <a:ext cx="7765911" cy="783215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uk-UA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«Організація науково-дослідної роботи в освітньому закладі».	 (Вересень, 2015);</a:t>
          </a:r>
        </a:p>
      </dgm:t>
    </dgm:pt>
    <dgm:pt modelId="{9F1936C4-89B6-4D0F-A185-D06C26CF0181}" type="parTrans" cxnId="{4965F34F-4FA6-4CE6-968A-71324304B771}">
      <dgm:prSet/>
      <dgm:spPr/>
      <dgm:t>
        <a:bodyPr/>
        <a:lstStyle/>
        <a:p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89B665-DE07-4087-AC34-E5A365DB946E}" type="sibTrans" cxnId="{4965F34F-4FA6-4CE6-968A-71324304B771}">
      <dgm:prSet/>
      <dgm:spPr/>
      <dgm:t>
        <a:bodyPr/>
        <a:lstStyle/>
        <a:p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7B2A81-0FF1-4324-94B3-C448432C2C9D}">
      <dgm:prSet custT="1"/>
      <dgm:spPr>
        <a:xfrm>
          <a:off x="244026" y="1170783"/>
          <a:ext cx="7843501" cy="1020886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uk-UA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«Основні напрямки діяльності школи на І етапі дослідно-експериментальної роботи» (Жовтень, 2015);</a:t>
          </a:r>
        </a:p>
      </dgm:t>
    </dgm:pt>
    <dgm:pt modelId="{21AF4A5E-8D02-4F26-B32C-D5B7679E7173}" type="parTrans" cxnId="{24366C26-5DB0-43AC-9F4F-0145CF1CB711}">
      <dgm:prSet/>
      <dgm:spPr/>
      <dgm:t>
        <a:bodyPr/>
        <a:lstStyle/>
        <a:p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F64E81-3A1D-40F4-B899-77CBF06EF387}" type="sibTrans" cxnId="{24366C26-5DB0-43AC-9F4F-0145CF1CB711}">
      <dgm:prSet/>
      <dgm:spPr/>
      <dgm:t>
        <a:bodyPr/>
        <a:lstStyle/>
        <a:p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89BD7D-D323-4EC8-91A1-3BFAB8B26161}">
      <dgm:prSet custT="1"/>
      <dgm:spPr>
        <a:xfrm>
          <a:off x="411480" y="2415089"/>
          <a:ext cx="7724146" cy="806476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uk-UA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«Неформальна та інформальна освіта: вітчизняний та зарубіжний досвід» (Грудень, 2015)</a:t>
          </a:r>
        </a:p>
      </dgm:t>
    </dgm:pt>
    <dgm:pt modelId="{D4D8B3A3-4233-4C34-A40D-0258EDD8C559}" type="parTrans" cxnId="{7ED9628B-A83B-45C0-A817-3289685E16BB}">
      <dgm:prSet/>
      <dgm:spPr/>
      <dgm:t>
        <a:bodyPr/>
        <a:lstStyle/>
        <a:p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EFA8AC-5802-4B85-8F8D-BF3EAAB4AD97}" type="sibTrans" cxnId="{7ED9628B-A83B-45C0-A817-3289685E16BB}">
      <dgm:prSet/>
      <dgm:spPr/>
      <dgm:t>
        <a:bodyPr/>
        <a:lstStyle/>
        <a:p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D42436-2CE5-4A97-8868-036A9F352B0F}">
      <dgm:prSet custT="1"/>
      <dgm:spPr>
        <a:xfrm>
          <a:off x="391790" y="3475005"/>
          <a:ext cx="7835792" cy="779809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uk-UA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«Методи наукового дослідження».	(Лютий, 2016).</a:t>
          </a:r>
        </a:p>
      </dgm:t>
    </dgm:pt>
    <dgm:pt modelId="{0CC43D97-AD66-4527-8DFB-E8D4AA2207DA}" type="parTrans" cxnId="{2CD3DFE3-4453-4F04-8063-8AF5C4F81ECB}">
      <dgm:prSet/>
      <dgm:spPr/>
      <dgm:t>
        <a:bodyPr/>
        <a:lstStyle/>
        <a:p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B437AA-5DFA-4455-A646-80A3FE295CA9}" type="sibTrans" cxnId="{2CD3DFE3-4453-4F04-8063-8AF5C4F81ECB}">
      <dgm:prSet/>
      <dgm:spPr/>
      <dgm:t>
        <a:bodyPr/>
        <a:lstStyle/>
        <a:p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A6C46E-6A1D-4357-AEED-4988F00CEC85}" type="pres">
      <dgm:prSet presAssocID="{2BEE4F22-7EDF-4CA5-B485-AA860E4DAFD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C3C7C08-19F5-4C3E-B54E-C1CB26B5190F}" type="pres">
      <dgm:prSet presAssocID="{49EE00E7-2280-459A-947E-058C60980DAB}" presName="parentLin" presStyleCnt="0"/>
      <dgm:spPr/>
    </dgm:pt>
    <dgm:pt modelId="{C98EE115-8512-4E08-A0E2-831141DE49AA}" type="pres">
      <dgm:prSet presAssocID="{49EE00E7-2280-459A-947E-058C60980DAB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B3877523-4A3B-4276-A769-6E1261878F76}" type="pres">
      <dgm:prSet presAssocID="{49EE00E7-2280-459A-947E-058C60980DAB}" presName="parentText" presStyleLbl="node1" presStyleIdx="0" presStyleCnt="4" custScaleX="134808" custScaleY="16582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79AA796-939E-4F36-A331-C3292D0DB754}" type="pres">
      <dgm:prSet presAssocID="{49EE00E7-2280-459A-947E-058C60980DAB}" presName="negativeSpace" presStyleCnt="0"/>
      <dgm:spPr/>
    </dgm:pt>
    <dgm:pt modelId="{216782DA-D8DB-42AD-9F5D-B149E7D7CF43}" type="pres">
      <dgm:prSet presAssocID="{49EE00E7-2280-459A-947E-058C60980DAB}" presName="childText" presStyleLbl="conFgAcc1" presStyleIdx="0" presStyleCnt="4" custLinFactNeighborX="-2284">
        <dgm:presLayoutVars>
          <dgm:bulletEnabled val="1"/>
        </dgm:presLayoutVars>
      </dgm:prSet>
      <dgm:spPr>
        <a:xfrm>
          <a:off x="0" y="651162"/>
          <a:ext cx="8229599" cy="403200"/>
        </a:xfrm>
        <a:prstGeom prst="rect">
          <a:avLst/>
        </a:prstGeo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B345C9C-FA44-47EF-BBBB-95E996255718}" type="pres">
      <dgm:prSet presAssocID="{CE89B665-DE07-4087-AC34-E5A365DB946E}" presName="spaceBetweenRectangles" presStyleCnt="0"/>
      <dgm:spPr/>
    </dgm:pt>
    <dgm:pt modelId="{D9315F9D-AE56-4040-84FA-E35293A53F4C}" type="pres">
      <dgm:prSet presAssocID="{5E7B2A81-0FF1-4324-94B3-C448432C2C9D}" presName="parentLin" presStyleCnt="0"/>
      <dgm:spPr/>
    </dgm:pt>
    <dgm:pt modelId="{ACC6DACD-E19E-4944-B6DF-731DA57B8E44}" type="pres">
      <dgm:prSet presAssocID="{5E7B2A81-0FF1-4324-94B3-C448432C2C9D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A48B4A0D-2038-4134-BC28-A73A0B566773}" type="pres">
      <dgm:prSet presAssocID="{5E7B2A81-0FF1-4324-94B3-C448432C2C9D}" presName="parentText" presStyleLbl="node1" presStyleIdx="1" presStyleCnt="4" custScaleX="148007" custScaleY="216143" custLinFactNeighborX="-35533" custLinFactNeighborY="635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679A874-5CAC-4A71-B5D0-F56D1E5090B5}" type="pres">
      <dgm:prSet presAssocID="{5E7B2A81-0FF1-4324-94B3-C448432C2C9D}" presName="negativeSpace" presStyleCnt="0"/>
      <dgm:spPr/>
    </dgm:pt>
    <dgm:pt modelId="{802F2538-107A-4218-B779-FA71EEF22DA4}" type="pres">
      <dgm:prSet presAssocID="{5E7B2A81-0FF1-4324-94B3-C448432C2C9D}" presName="childText" presStyleLbl="conFgAcc1" presStyleIdx="1" presStyleCnt="4">
        <dgm:presLayoutVars>
          <dgm:bulletEnabled val="1"/>
        </dgm:presLayoutVars>
      </dgm:prSet>
      <dgm:spPr>
        <a:xfrm>
          <a:off x="0" y="1925489"/>
          <a:ext cx="8229599" cy="403200"/>
        </a:xfrm>
        <a:prstGeom prst="rect">
          <a:avLst/>
        </a:prstGeo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CE6540B-7149-4FC1-90C2-716A37165D26}" type="pres">
      <dgm:prSet presAssocID="{AAF64E81-3A1D-40F4-B899-77CBF06EF387}" presName="spaceBetweenRectangles" presStyleCnt="0"/>
      <dgm:spPr/>
    </dgm:pt>
    <dgm:pt modelId="{35A78A59-77A6-4245-8C15-7251633B852C}" type="pres">
      <dgm:prSet presAssocID="{FC89BD7D-D323-4EC8-91A1-3BFAB8B26161}" presName="parentLin" presStyleCnt="0"/>
      <dgm:spPr/>
    </dgm:pt>
    <dgm:pt modelId="{3F0BF5E9-367D-4D26-BBC5-27D7FD3DFCDE}" type="pres">
      <dgm:prSet presAssocID="{FC89BD7D-D323-4EC8-91A1-3BFAB8B26161}" presName="parentLeftMargin" presStyleLbl="node1" presStyleIdx="1" presStyleCnt="4"/>
      <dgm:spPr/>
      <dgm:t>
        <a:bodyPr/>
        <a:lstStyle/>
        <a:p>
          <a:endParaRPr lang="uk-UA"/>
        </a:p>
      </dgm:t>
    </dgm:pt>
    <dgm:pt modelId="{D1E3CACE-59EF-4EB3-952B-76629AF90CBE}" type="pres">
      <dgm:prSet presAssocID="{FC89BD7D-D323-4EC8-91A1-3BFAB8B26161}" presName="parentText" presStyleLbl="node1" presStyleIdx="2" presStyleCnt="4" custScaleX="134083" custScaleY="17074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ECC0609-0711-4C5E-A1B7-B4B6C7BA8FB3}" type="pres">
      <dgm:prSet presAssocID="{FC89BD7D-D323-4EC8-91A1-3BFAB8B26161}" presName="negativeSpace" presStyleCnt="0"/>
      <dgm:spPr/>
    </dgm:pt>
    <dgm:pt modelId="{3E30381B-E315-4AA1-84F6-22E44C23F2EF}" type="pres">
      <dgm:prSet presAssocID="{FC89BD7D-D323-4EC8-91A1-3BFAB8B26161}" presName="childText" presStyleLbl="conFgAcc1" presStyleIdx="2" presStyleCnt="4">
        <dgm:presLayoutVars>
          <dgm:bulletEnabled val="1"/>
        </dgm:presLayoutVars>
      </dgm:prSet>
      <dgm:spPr>
        <a:xfrm>
          <a:off x="0" y="2985405"/>
          <a:ext cx="8229599" cy="403200"/>
        </a:xfrm>
        <a:prstGeom prst="rect">
          <a:avLst/>
        </a:prstGeo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DC67A5F1-61E5-4D13-BCB1-AE1EA448B86A}" type="pres">
      <dgm:prSet presAssocID="{39EFA8AC-5802-4B85-8F8D-BF3EAAB4AD97}" presName="spaceBetweenRectangles" presStyleCnt="0"/>
      <dgm:spPr/>
    </dgm:pt>
    <dgm:pt modelId="{F4DD3119-C0CF-4C64-A0E5-45DD53B28801}" type="pres">
      <dgm:prSet presAssocID="{58D42436-2CE5-4A97-8868-036A9F352B0F}" presName="parentLin" presStyleCnt="0"/>
      <dgm:spPr/>
    </dgm:pt>
    <dgm:pt modelId="{A9C44C6E-A4D1-4069-AB58-92258A6B712A}" type="pres">
      <dgm:prSet presAssocID="{58D42436-2CE5-4A97-8868-036A9F352B0F}" presName="parentLeftMargin" presStyleLbl="node1" presStyleIdx="2" presStyleCnt="4"/>
      <dgm:spPr/>
      <dgm:t>
        <a:bodyPr/>
        <a:lstStyle/>
        <a:p>
          <a:endParaRPr lang="uk-UA"/>
        </a:p>
      </dgm:t>
    </dgm:pt>
    <dgm:pt modelId="{5091FAA3-A9D2-49A0-9049-D7EFA3714A35}" type="pres">
      <dgm:prSet presAssocID="{58D42436-2CE5-4A97-8868-036A9F352B0F}" presName="parentText" presStyleLbl="node1" presStyleIdx="3" presStyleCnt="4" custScaleX="142857" custScaleY="16510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3840F30-C47D-4EDC-AAE3-7BB710A5A7C4}" type="pres">
      <dgm:prSet presAssocID="{58D42436-2CE5-4A97-8868-036A9F352B0F}" presName="negativeSpace" presStyleCnt="0"/>
      <dgm:spPr/>
    </dgm:pt>
    <dgm:pt modelId="{35BA4F67-4887-48A6-9C26-2DF05FA789A3}" type="pres">
      <dgm:prSet presAssocID="{58D42436-2CE5-4A97-8868-036A9F352B0F}" presName="childText" presStyleLbl="conFgAcc1" presStyleIdx="3" presStyleCnt="4">
        <dgm:presLayoutVars>
          <dgm:bulletEnabled val="1"/>
        </dgm:presLayoutVars>
      </dgm:prSet>
      <dgm:spPr>
        <a:xfrm>
          <a:off x="0" y="4018655"/>
          <a:ext cx="8229599" cy="403200"/>
        </a:xfrm>
        <a:prstGeom prst="rect">
          <a:avLst/>
        </a:prstGeo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94AF9184-BF06-4189-9ABA-F1FAC85B44B1}" type="presOf" srcId="{49EE00E7-2280-459A-947E-058C60980DAB}" destId="{B3877523-4A3B-4276-A769-6E1261878F76}" srcOrd="1" destOrd="0" presId="urn:microsoft.com/office/officeart/2005/8/layout/list1"/>
    <dgm:cxn modelId="{0346F212-761E-4927-93B7-E417D451C8B4}" type="presOf" srcId="{58D42436-2CE5-4A97-8868-036A9F352B0F}" destId="{A9C44C6E-A4D1-4069-AB58-92258A6B712A}" srcOrd="0" destOrd="0" presId="urn:microsoft.com/office/officeart/2005/8/layout/list1"/>
    <dgm:cxn modelId="{24366C26-5DB0-43AC-9F4F-0145CF1CB711}" srcId="{2BEE4F22-7EDF-4CA5-B485-AA860E4DAFDA}" destId="{5E7B2A81-0FF1-4324-94B3-C448432C2C9D}" srcOrd="1" destOrd="0" parTransId="{21AF4A5E-8D02-4F26-B32C-D5B7679E7173}" sibTransId="{AAF64E81-3A1D-40F4-B899-77CBF06EF387}"/>
    <dgm:cxn modelId="{4965F34F-4FA6-4CE6-968A-71324304B771}" srcId="{2BEE4F22-7EDF-4CA5-B485-AA860E4DAFDA}" destId="{49EE00E7-2280-459A-947E-058C60980DAB}" srcOrd="0" destOrd="0" parTransId="{9F1936C4-89B6-4D0F-A185-D06C26CF0181}" sibTransId="{CE89B665-DE07-4087-AC34-E5A365DB946E}"/>
    <dgm:cxn modelId="{2CD3DFE3-4453-4F04-8063-8AF5C4F81ECB}" srcId="{2BEE4F22-7EDF-4CA5-B485-AA860E4DAFDA}" destId="{58D42436-2CE5-4A97-8868-036A9F352B0F}" srcOrd="3" destOrd="0" parTransId="{0CC43D97-AD66-4527-8DFB-E8D4AA2207DA}" sibTransId="{2FB437AA-5DFA-4455-A646-80A3FE295CA9}"/>
    <dgm:cxn modelId="{7ED9628B-A83B-45C0-A817-3289685E16BB}" srcId="{2BEE4F22-7EDF-4CA5-B485-AA860E4DAFDA}" destId="{FC89BD7D-D323-4EC8-91A1-3BFAB8B26161}" srcOrd="2" destOrd="0" parTransId="{D4D8B3A3-4233-4C34-A40D-0258EDD8C559}" sibTransId="{39EFA8AC-5802-4B85-8F8D-BF3EAAB4AD97}"/>
    <dgm:cxn modelId="{02167EF3-6344-4656-9483-E91875758663}" type="presOf" srcId="{2BEE4F22-7EDF-4CA5-B485-AA860E4DAFDA}" destId="{0DA6C46E-6A1D-4357-AEED-4988F00CEC85}" srcOrd="0" destOrd="0" presId="urn:microsoft.com/office/officeart/2005/8/layout/list1"/>
    <dgm:cxn modelId="{79D5D539-40AB-46ED-B60E-BA216BD8C23B}" type="presOf" srcId="{5E7B2A81-0FF1-4324-94B3-C448432C2C9D}" destId="{A48B4A0D-2038-4134-BC28-A73A0B566773}" srcOrd="1" destOrd="0" presId="urn:microsoft.com/office/officeart/2005/8/layout/list1"/>
    <dgm:cxn modelId="{11C1501E-A441-4A5C-B839-AFDA688FC812}" type="presOf" srcId="{58D42436-2CE5-4A97-8868-036A9F352B0F}" destId="{5091FAA3-A9D2-49A0-9049-D7EFA3714A35}" srcOrd="1" destOrd="0" presId="urn:microsoft.com/office/officeart/2005/8/layout/list1"/>
    <dgm:cxn modelId="{02988057-520C-43A1-A1ED-36BCB76F7D13}" type="presOf" srcId="{49EE00E7-2280-459A-947E-058C60980DAB}" destId="{C98EE115-8512-4E08-A0E2-831141DE49AA}" srcOrd="0" destOrd="0" presId="urn:microsoft.com/office/officeart/2005/8/layout/list1"/>
    <dgm:cxn modelId="{C169C45A-1D6F-488B-89A6-B8DC3A3F7EA5}" type="presOf" srcId="{FC89BD7D-D323-4EC8-91A1-3BFAB8B26161}" destId="{3F0BF5E9-367D-4D26-BBC5-27D7FD3DFCDE}" srcOrd="0" destOrd="0" presId="urn:microsoft.com/office/officeart/2005/8/layout/list1"/>
    <dgm:cxn modelId="{87857EEF-694B-4E08-B1CA-AA31AF468750}" type="presOf" srcId="{5E7B2A81-0FF1-4324-94B3-C448432C2C9D}" destId="{ACC6DACD-E19E-4944-B6DF-731DA57B8E44}" srcOrd="0" destOrd="0" presId="urn:microsoft.com/office/officeart/2005/8/layout/list1"/>
    <dgm:cxn modelId="{D48A569A-B1B7-407F-8990-E591500D4EC9}" type="presOf" srcId="{FC89BD7D-D323-4EC8-91A1-3BFAB8B26161}" destId="{D1E3CACE-59EF-4EB3-952B-76629AF90CBE}" srcOrd="1" destOrd="0" presId="urn:microsoft.com/office/officeart/2005/8/layout/list1"/>
    <dgm:cxn modelId="{1C79FEE2-5B92-44BF-A4D1-460FAC741E5C}" type="presParOf" srcId="{0DA6C46E-6A1D-4357-AEED-4988F00CEC85}" destId="{BC3C7C08-19F5-4C3E-B54E-C1CB26B5190F}" srcOrd="0" destOrd="0" presId="urn:microsoft.com/office/officeart/2005/8/layout/list1"/>
    <dgm:cxn modelId="{46E5FE00-73F7-4836-8512-3DD284A6367A}" type="presParOf" srcId="{BC3C7C08-19F5-4C3E-B54E-C1CB26B5190F}" destId="{C98EE115-8512-4E08-A0E2-831141DE49AA}" srcOrd="0" destOrd="0" presId="urn:microsoft.com/office/officeart/2005/8/layout/list1"/>
    <dgm:cxn modelId="{4D656137-D301-4AD3-81E6-373FCA2A3AFA}" type="presParOf" srcId="{BC3C7C08-19F5-4C3E-B54E-C1CB26B5190F}" destId="{B3877523-4A3B-4276-A769-6E1261878F76}" srcOrd="1" destOrd="0" presId="urn:microsoft.com/office/officeart/2005/8/layout/list1"/>
    <dgm:cxn modelId="{DA83BE73-D548-41B5-8C50-E4FDB6C171C4}" type="presParOf" srcId="{0DA6C46E-6A1D-4357-AEED-4988F00CEC85}" destId="{D79AA796-939E-4F36-A331-C3292D0DB754}" srcOrd="1" destOrd="0" presId="urn:microsoft.com/office/officeart/2005/8/layout/list1"/>
    <dgm:cxn modelId="{DDD5AE66-117D-4257-AD48-A4C71E5E3E45}" type="presParOf" srcId="{0DA6C46E-6A1D-4357-AEED-4988F00CEC85}" destId="{216782DA-D8DB-42AD-9F5D-B149E7D7CF43}" srcOrd="2" destOrd="0" presId="urn:microsoft.com/office/officeart/2005/8/layout/list1"/>
    <dgm:cxn modelId="{38C2C6C0-C9A8-46EC-A993-3CBBF439C0B7}" type="presParOf" srcId="{0DA6C46E-6A1D-4357-AEED-4988F00CEC85}" destId="{2B345C9C-FA44-47EF-BBBB-95E996255718}" srcOrd="3" destOrd="0" presId="urn:microsoft.com/office/officeart/2005/8/layout/list1"/>
    <dgm:cxn modelId="{9E6F14D7-FEF3-4061-A423-5D9D4CADD05D}" type="presParOf" srcId="{0DA6C46E-6A1D-4357-AEED-4988F00CEC85}" destId="{D9315F9D-AE56-4040-84FA-E35293A53F4C}" srcOrd="4" destOrd="0" presId="urn:microsoft.com/office/officeart/2005/8/layout/list1"/>
    <dgm:cxn modelId="{F61F789E-F79D-4763-8181-42E7369DE8EA}" type="presParOf" srcId="{D9315F9D-AE56-4040-84FA-E35293A53F4C}" destId="{ACC6DACD-E19E-4944-B6DF-731DA57B8E44}" srcOrd="0" destOrd="0" presId="urn:microsoft.com/office/officeart/2005/8/layout/list1"/>
    <dgm:cxn modelId="{3BCC593E-A798-4F56-B8BE-A5A5501F78C0}" type="presParOf" srcId="{D9315F9D-AE56-4040-84FA-E35293A53F4C}" destId="{A48B4A0D-2038-4134-BC28-A73A0B566773}" srcOrd="1" destOrd="0" presId="urn:microsoft.com/office/officeart/2005/8/layout/list1"/>
    <dgm:cxn modelId="{52647253-D937-4EAD-8E70-8E70BC636AEC}" type="presParOf" srcId="{0DA6C46E-6A1D-4357-AEED-4988F00CEC85}" destId="{6679A874-5CAC-4A71-B5D0-F56D1E5090B5}" srcOrd="5" destOrd="0" presId="urn:microsoft.com/office/officeart/2005/8/layout/list1"/>
    <dgm:cxn modelId="{0D1CCB23-D8C0-49DE-9903-CCC89DF8370E}" type="presParOf" srcId="{0DA6C46E-6A1D-4357-AEED-4988F00CEC85}" destId="{802F2538-107A-4218-B779-FA71EEF22DA4}" srcOrd="6" destOrd="0" presId="urn:microsoft.com/office/officeart/2005/8/layout/list1"/>
    <dgm:cxn modelId="{76FC09F9-951D-4BE1-B416-E7661F0DB5AD}" type="presParOf" srcId="{0DA6C46E-6A1D-4357-AEED-4988F00CEC85}" destId="{3CE6540B-7149-4FC1-90C2-716A37165D26}" srcOrd="7" destOrd="0" presId="urn:microsoft.com/office/officeart/2005/8/layout/list1"/>
    <dgm:cxn modelId="{57EB14C0-A5BA-4141-A12E-42404304F269}" type="presParOf" srcId="{0DA6C46E-6A1D-4357-AEED-4988F00CEC85}" destId="{35A78A59-77A6-4245-8C15-7251633B852C}" srcOrd="8" destOrd="0" presId="urn:microsoft.com/office/officeart/2005/8/layout/list1"/>
    <dgm:cxn modelId="{4B18B8A9-5397-4CE6-9494-0B05FA1DB1CF}" type="presParOf" srcId="{35A78A59-77A6-4245-8C15-7251633B852C}" destId="{3F0BF5E9-367D-4D26-BBC5-27D7FD3DFCDE}" srcOrd="0" destOrd="0" presId="urn:microsoft.com/office/officeart/2005/8/layout/list1"/>
    <dgm:cxn modelId="{22546279-4F12-4A20-9994-EAA2C8855E91}" type="presParOf" srcId="{35A78A59-77A6-4245-8C15-7251633B852C}" destId="{D1E3CACE-59EF-4EB3-952B-76629AF90CBE}" srcOrd="1" destOrd="0" presId="urn:microsoft.com/office/officeart/2005/8/layout/list1"/>
    <dgm:cxn modelId="{E6297E48-7B9C-488F-8CBD-42AE415A8D2B}" type="presParOf" srcId="{0DA6C46E-6A1D-4357-AEED-4988F00CEC85}" destId="{0ECC0609-0711-4C5E-A1B7-B4B6C7BA8FB3}" srcOrd="9" destOrd="0" presId="urn:microsoft.com/office/officeart/2005/8/layout/list1"/>
    <dgm:cxn modelId="{CCD97BD7-759B-44B2-A3C3-44F83288AFD7}" type="presParOf" srcId="{0DA6C46E-6A1D-4357-AEED-4988F00CEC85}" destId="{3E30381B-E315-4AA1-84F6-22E44C23F2EF}" srcOrd="10" destOrd="0" presId="urn:microsoft.com/office/officeart/2005/8/layout/list1"/>
    <dgm:cxn modelId="{1D2B2262-584B-49C0-964A-0EC13BCC3241}" type="presParOf" srcId="{0DA6C46E-6A1D-4357-AEED-4988F00CEC85}" destId="{DC67A5F1-61E5-4D13-BCB1-AE1EA448B86A}" srcOrd="11" destOrd="0" presId="urn:microsoft.com/office/officeart/2005/8/layout/list1"/>
    <dgm:cxn modelId="{7285D3D4-33CE-4CFC-8454-D50D303DA375}" type="presParOf" srcId="{0DA6C46E-6A1D-4357-AEED-4988F00CEC85}" destId="{F4DD3119-C0CF-4C64-A0E5-45DD53B28801}" srcOrd="12" destOrd="0" presId="urn:microsoft.com/office/officeart/2005/8/layout/list1"/>
    <dgm:cxn modelId="{FA8999CB-7E89-4FA3-AD84-B85D7F8144FB}" type="presParOf" srcId="{F4DD3119-C0CF-4C64-A0E5-45DD53B28801}" destId="{A9C44C6E-A4D1-4069-AB58-92258A6B712A}" srcOrd="0" destOrd="0" presId="urn:microsoft.com/office/officeart/2005/8/layout/list1"/>
    <dgm:cxn modelId="{C96F45DB-FCE3-4631-A678-C6B67F2B0E8C}" type="presParOf" srcId="{F4DD3119-C0CF-4C64-A0E5-45DD53B28801}" destId="{5091FAA3-A9D2-49A0-9049-D7EFA3714A35}" srcOrd="1" destOrd="0" presId="urn:microsoft.com/office/officeart/2005/8/layout/list1"/>
    <dgm:cxn modelId="{24B101C1-132F-41BE-BB7B-D30FE24CBFDA}" type="presParOf" srcId="{0DA6C46E-6A1D-4357-AEED-4988F00CEC85}" destId="{93840F30-C47D-4EDC-AAE3-7BB710A5A7C4}" srcOrd="13" destOrd="0" presId="urn:microsoft.com/office/officeart/2005/8/layout/list1"/>
    <dgm:cxn modelId="{19745CF6-AEE4-4DA3-BC69-B2F838095A6F}" type="presParOf" srcId="{0DA6C46E-6A1D-4357-AEED-4988F00CEC85}" destId="{35BA4F67-4887-48A6-9C26-2DF05FA789A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94A4BD-2BBC-404C-B4C9-00773C99F5E9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8DC5C5C8-1227-46EE-939E-AB055CF9F626}">
      <dgm:prSet custT="1"/>
      <dgm:spPr>
        <a:xfrm>
          <a:off x="154630" y="195415"/>
          <a:ext cx="3092598" cy="527746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uk-UA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проаналізовано  сучасні підходи до створення моделі школи індивідуалізованого навчання;</a:t>
          </a:r>
        </a:p>
      </dgm:t>
    </dgm:pt>
    <dgm:pt modelId="{136A76AB-5D94-445C-95B7-CC1D04747EB0}" type="parTrans" cxnId="{826B5905-D7A7-4704-B36A-24AEFE74F045}">
      <dgm:prSet/>
      <dgm:spPr/>
      <dgm:t>
        <a:bodyPr/>
        <a:lstStyle/>
        <a:p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9BE8BC-80F6-4A94-8D10-E878286CF40C}" type="sibTrans" cxnId="{826B5905-D7A7-4704-B36A-24AEFE74F045}">
      <dgm:prSet/>
      <dgm:spPr/>
      <dgm:t>
        <a:bodyPr/>
        <a:lstStyle/>
        <a:p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A77CCC-A41A-464E-9A59-F5243EF814C4}">
      <dgm:prSet custT="1"/>
      <dgm:spPr>
        <a:xfrm>
          <a:off x="154630" y="970696"/>
          <a:ext cx="3092598" cy="874958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uk-UA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досліджено наукову літературу з проблеми використання індивідуального підходу в навчально-виховному процесі, особливості впровадження дистанційної та домашньої форм навчання в європейських країнах та Україні.</a:t>
          </a:r>
        </a:p>
      </dgm:t>
    </dgm:pt>
    <dgm:pt modelId="{CC90F978-3EE1-4B82-AFEC-03181C373E03}" type="parTrans" cxnId="{11BC50D4-4DE5-4F9D-94D9-2E55A7563878}">
      <dgm:prSet/>
      <dgm:spPr/>
      <dgm:t>
        <a:bodyPr/>
        <a:lstStyle/>
        <a:p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3AA3F3-D176-4643-BF16-12C90A57F7BA}" type="sibTrans" cxnId="{11BC50D4-4DE5-4F9D-94D9-2E55A7563878}">
      <dgm:prSet/>
      <dgm:spPr/>
      <dgm:t>
        <a:bodyPr/>
        <a:lstStyle/>
        <a:p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EB442E-4CF9-4D9F-844F-67AE59A3DCBB}" type="pres">
      <dgm:prSet presAssocID="{DF94A4BD-2BBC-404C-B4C9-00773C99F5E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AAEECBC-C4C4-4E9E-91C3-DF5E9C8715A3}" type="pres">
      <dgm:prSet presAssocID="{8DC5C5C8-1227-46EE-939E-AB055CF9F626}" presName="parentLin" presStyleCnt="0"/>
      <dgm:spPr/>
    </dgm:pt>
    <dgm:pt modelId="{0650A886-43A9-4FBA-B4B5-6BD25AF1081A}" type="pres">
      <dgm:prSet presAssocID="{8DC5C5C8-1227-46EE-939E-AB055CF9F626}" presName="parentLeftMargin" presStyleLbl="node1" presStyleIdx="0" presStyleCnt="2"/>
      <dgm:spPr/>
      <dgm:t>
        <a:bodyPr/>
        <a:lstStyle/>
        <a:p>
          <a:endParaRPr lang="uk-UA"/>
        </a:p>
      </dgm:t>
    </dgm:pt>
    <dgm:pt modelId="{22C08FF6-52CB-4649-99BD-035645601FFC}" type="pres">
      <dgm:prSet presAssocID="{8DC5C5C8-1227-46EE-939E-AB055CF9F626}" presName="parentText" presStyleLbl="node1" presStyleIdx="0" presStyleCnt="2" custScaleX="150037" custScaleY="5004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3D4242F-A4E9-49D3-8EB3-6571B7C31862}" type="pres">
      <dgm:prSet presAssocID="{8DC5C5C8-1227-46EE-939E-AB055CF9F626}" presName="negativeSpace" presStyleCnt="0"/>
      <dgm:spPr/>
    </dgm:pt>
    <dgm:pt modelId="{39CECFC2-4FFF-4F16-8488-3ADEAEBC737B}" type="pres">
      <dgm:prSet presAssocID="{8DC5C5C8-1227-46EE-939E-AB055CF9F626}" presName="childText" presStyleLbl="conFgAcc1" presStyleIdx="0" presStyleCnt="2" custScaleY="57607" custLinFactNeighborX="-53379" custLinFactNeighborY="-57429">
        <dgm:presLayoutVars>
          <dgm:bulletEnabled val="1"/>
        </dgm:presLayoutVars>
      </dgm:prSet>
      <dgm:spPr>
        <a:xfrm>
          <a:off x="0" y="0"/>
          <a:ext cx="3248024" cy="696814"/>
        </a:xfrm>
        <a:prstGeom prst="rect">
          <a:avLst/>
        </a:prstGeo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193822CF-6B0D-4A94-9582-D13EFF6EC24B}" type="pres">
      <dgm:prSet presAssocID="{2E9BE8BC-80F6-4A94-8D10-E878286CF40C}" presName="spaceBetweenRectangles" presStyleCnt="0"/>
      <dgm:spPr/>
    </dgm:pt>
    <dgm:pt modelId="{79D702C0-3EF2-4E53-8C96-6C1954669C62}" type="pres">
      <dgm:prSet presAssocID="{48A77CCC-A41A-464E-9A59-F5243EF814C4}" presName="parentLin" presStyleCnt="0"/>
      <dgm:spPr/>
    </dgm:pt>
    <dgm:pt modelId="{B5226634-FAC4-4581-BF6E-2893EAD8EA58}" type="pres">
      <dgm:prSet presAssocID="{48A77CCC-A41A-464E-9A59-F5243EF814C4}" presName="parentLeftMargin" presStyleLbl="node1" presStyleIdx="0" presStyleCnt="2"/>
      <dgm:spPr/>
      <dgm:t>
        <a:bodyPr/>
        <a:lstStyle/>
        <a:p>
          <a:endParaRPr lang="uk-UA"/>
        </a:p>
      </dgm:t>
    </dgm:pt>
    <dgm:pt modelId="{1E5B6CFB-9BD4-4D0D-AA4C-E41F496C8AD0}" type="pres">
      <dgm:prSet presAssocID="{48A77CCC-A41A-464E-9A59-F5243EF814C4}" presName="parentText" presStyleLbl="node1" presStyleIdx="1" presStyleCnt="2" custScaleX="150037" custScaleY="6549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C2C563D-5DC6-42F7-AD83-3F5217661218}" type="pres">
      <dgm:prSet presAssocID="{48A77CCC-A41A-464E-9A59-F5243EF814C4}" presName="negativeSpace" presStyleCnt="0"/>
      <dgm:spPr/>
    </dgm:pt>
    <dgm:pt modelId="{315289CB-7A05-4FA3-B09F-185CA66896CC}" type="pres">
      <dgm:prSet presAssocID="{48A77CCC-A41A-464E-9A59-F5243EF814C4}" presName="childText" presStyleLbl="conFgAcc1" presStyleIdx="1" presStyleCnt="2" custScaleY="73288">
        <dgm:presLayoutVars>
          <dgm:bulletEnabled val="1"/>
        </dgm:presLayoutVars>
      </dgm:prSet>
      <dgm:spPr>
        <a:xfrm>
          <a:off x="0" y="1137175"/>
          <a:ext cx="3248024" cy="886491"/>
        </a:xfrm>
        <a:prstGeom prst="rect">
          <a:avLst/>
        </a:prstGeo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05D84E57-815F-42F6-BFCB-E9EA8A3F0DDF}" type="presOf" srcId="{8DC5C5C8-1227-46EE-939E-AB055CF9F626}" destId="{0650A886-43A9-4FBA-B4B5-6BD25AF1081A}" srcOrd="0" destOrd="0" presId="urn:microsoft.com/office/officeart/2005/8/layout/list1"/>
    <dgm:cxn modelId="{11BC50D4-4DE5-4F9D-94D9-2E55A7563878}" srcId="{DF94A4BD-2BBC-404C-B4C9-00773C99F5E9}" destId="{48A77CCC-A41A-464E-9A59-F5243EF814C4}" srcOrd="1" destOrd="0" parTransId="{CC90F978-3EE1-4B82-AFEC-03181C373E03}" sibTransId="{3F3AA3F3-D176-4643-BF16-12C90A57F7BA}"/>
    <dgm:cxn modelId="{62B24213-50E7-4876-A179-45C855ADCCE4}" type="presOf" srcId="{48A77CCC-A41A-464E-9A59-F5243EF814C4}" destId="{B5226634-FAC4-4581-BF6E-2893EAD8EA58}" srcOrd="0" destOrd="0" presId="urn:microsoft.com/office/officeart/2005/8/layout/list1"/>
    <dgm:cxn modelId="{117714A1-4319-4CBF-AB5A-896F9A64851D}" type="presOf" srcId="{DF94A4BD-2BBC-404C-B4C9-00773C99F5E9}" destId="{ADEB442E-4CF9-4D9F-844F-67AE59A3DCBB}" srcOrd="0" destOrd="0" presId="urn:microsoft.com/office/officeart/2005/8/layout/list1"/>
    <dgm:cxn modelId="{826B5905-D7A7-4704-B36A-24AEFE74F045}" srcId="{DF94A4BD-2BBC-404C-B4C9-00773C99F5E9}" destId="{8DC5C5C8-1227-46EE-939E-AB055CF9F626}" srcOrd="0" destOrd="0" parTransId="{136A76AB-5D94-445C-95B7-CC1D04747EB0}" sibTransId="{2E9BE8BC-80F6-4A94-8D10-E878286CF40C}"/>
    <dgm:cxn modelId="{3F87796E-3D38-43C7-9D15-3D5F6501EFF8}" type="presOf" srcId="{48A77CCC-A41A-464E-9A59-F5243EF814C4}" destId="{1E5B6CFB-9BD4-4D0D-AA4C-E41F496C8AD0}" srcOrd="1" destOrd="0" presId="urn:microsoft.com/office/officeart/2005/8/layout/list1"/>
    <dgm:cxn modelId="{598B437B-F23D-4A25-AF18-33C363C834EA}" type="presOf" srcId="{8DC5C5C8-1227-46EE-939E-AB055CF9F626}" destId="{22C08FF6-52CB-4649-99BD-035645601FFC}" srcOrd="1" destOrd="0" presId="urn:microsoft.com/office/officeart/2005/8/layout/list1"/>
    <dgm:cxn modelId="{E2D38457-4D62-43E4-9800-066E7BD1F467}" type="presParOf" srcId="{ADEB442E-4CF9-4D9F-844F-67AE59A3DCBB}" destId="{2AAEECBC-C4C4-4E9E-91C3-DF5E9C8715A3}" srcOrd="0" destOrd="0" presId="urn:microsoft.com/office/officeart/2005/8/layout/list1"/>
    <dgm:cxn modelId="{45402146-3B4B-4E84-B7E2-4340F2220A0C}" type="presParOf" srcId="{2AAEECBC-C4C4-4E9E-91C3-DF5E9C8715A3}" destId="{0650A886-43A9-4FBA-B4B5-6BD25AF1081A}" srcOrd="0" destOrd="0" presId="urn:microsoft.com/office/officeart/2005/8/layout/list1"/>
    <dgm:cxn modelId="{96A64739-2180-44B6-BA55-919B5543A9B8}" type="presParOf" srcId="{2AAEECBC-C4C4-4E9E-91C3-DF5E9C8715A3}" destId="{22C08FF6-52CB-4649-99BD-035645601FFC}" srcOrd="1" destOrd="0" presId="urn:microsoft.com/office/officeart/2005/8/layout/list1"/>
    <dgm:cxn modelId="{80327BB8-5174-44CA-A202-1E47AF4660C3}" type="presParOf" srcId="{ADEB442E-4CF9-4D9F-844F-67AE59A3DCBB}" destId="{E3D4242F-A4E9-49D3-8EB3-6571B7C31862}" srcOrd="1" destOrd="0" presId="urn:microsoft.com/office/officeart/2005/8/layout/list1"/>
    <dgm:cxn modelId="{BB412FC5-524E-4F6C-AC5E-C88467038690}" type="presParOf" srcId="{ADEB442E-4CF9-4D9F-844F-67AE59A3DCBB}" destId="{39CECFC2-4FFF-4F16-8488-3ADEAEBC737B}" srcOrd="2" destOrd="0" presId="urn:microsoft.com/office/officeart/2005/8/layout/list1"/>
    <dgm:cxn modelId="{0F3C5BDF-13C4-402B-A86F-5D3C83270F4D}" type="presParOf" srcId="{ADEB442E-4CF9-4D9F-844F-67AE59A3DCBB}" destId="{193822CF-6B0D-4A94-9582-D13EFF6EC24B}" srcOrd="3" destOrd="0" presId="urn:microsoft.com/office/officeart/2005/8/layout/list1"/>
    <dgm:cxn modelId="{3D5F7EBE-FAB5-4E6C-96C7-866F2BB02255}" type="presParOf" srcId="{ADEB442E-4CF9-4D9F-844F-67AE59A3DCBB}" destId="{79D702C0-3EF2-4E53-8C96-6C1954669C62}" srcOrd="4" destOrd="0" presId="urn:microsoft.com/office/officeart/2005/8/layout/list1"/>
    <dgm:cxn modelId="{3B6FF9D4-44AD-4D9E-AC6F-0AAB1A47D390}" type="presParOf" srcId="{79D702C0-3EF2-4E53-8C96-6C1954669C62}" destId="{B5226634-FAC4-4581-BF6E-2893EAD8EA58}" srcOrd="0" destOrd="0" presId="urn:microsoft.com/office/officeart/2005/8/layout/list1"/>
    <dgm:cxn modelId="{16D2098E-6341-4A4F-B5E8-EE01131A6EFE}" type="presParOf" srcId="{79D702C0-3EF2-4E53-8C96-6C1954669C62}" destId="{1E5B6CFB-9BD4-4D0D-AA4C-E41F496C8AD0}" srcOrd="1" destOrd="0" presId="urn:microsoft.com/office/officeart/2005/8/layout/list1"/>
    <dgm:cxn modelId="{3A7A50C5-A871-4D23-9E38-7CE8A0E29B28}" type="presParOf" srcId="{ADEB442E-4CF9-4D9F-844F-67AE59A3DCBB}" destId="{AC2C563D-5DC6-42F7-AD83-3F5217661218}" srcOrd="5" destOrd="0" presId="urn:microsoft.com/office/officeart/2005/8/layout/list1"/>
    <dgm:cxn modelId="{BE22C5EB-E349-43BE-867C-8EB074ED0D70}" type="presParOf" srcId="{ADEB442E-4CF9-4D9F-844F-67AE59A3DCBB}" destId="{315289CB-7A05-4FA3-B09F-185CA66896C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E2C45D-73DA-444A-BD37-B6EE574A117D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589B6191-D24C-4353-9398-3E5785E79C1F}">
      <dgm:prSet custT="1"/>
      <dgm:spPr>
        <a:xfrm>
          <a:off x="406256" y="1698175"/>
          <a:ext cx="7816335" cy="876066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uk-UA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створено систему підготовки та підвищення кваліфікації вчителів з використання ІКТ; </a:t>
          </a:r>
        </a:p>
      </dgm:t>
    </dgm:pt>
    <dgm:pt modelId="{12410CF2-21FC-4E77-B85C-2EA51497D8D4}" type="parTrans" cxnId="{76ACAD38-A771-4D82-95A1-09704AA3E59F}">
      <dgm:prSet/>
      <dgm:spPr/>
      <dgm:t>
        <a:bodyPr/>
        <a:lstStyle/>
        <a:p>
          <a:pPr algn="just"/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056C36-F0F0-49B0-8390-0960FA2E2E35}" type="sibTrans" cxnId="{76ACAD38-A771-4D82-95A1-09704AA3E59F}">
      <dgm:prSet/>
      <dgm:spPr/>
      <dgm:t>
        <a:bodyPr/>
        <a:lstStyle/>
        <a:p>
          <a:pPr algn="just"/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D06237-FB42-4F3B-AA13-4D96F273F9B1}">
      <dgm:prSet custT="1"/>
      <dgm:spPr>
        <a:xfrm>
          <a:off x="392593" y="3192002"/>
          <a:ext cx="7829166" cy="896006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uk-UA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створено необхідну методично-дидактичну базу і закріплено педагогів за кожним спецкурсом;</a:t>
          </a:r>
        </a:p>
      </dgm:t>
    </dgm:pt>
    <dgm:pt modelId="{4A8E2548-23E1-4B57-889E-2D391A9039E2}" type="parTrans" cxnId="{096E717E-8FBC-4F53-82BC-F7C509562950}">
      <dgm:prSet/>
      <dgm:spPr/>
      <dgm:t>
        <a:bodyPr/>
        <a:lstStyle/>
        <a:p>
          <a:pPr algn="just"/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F71E61-129E-4084-9DBA-AF4B47250D12}" type="sibTrans" cxnId="{096E717E-8FBC-4F53-82BC-F7C509562950}">
      <dgm:prSet/>
      <dgm:spPr/>
      <dgm:t>
        <a:bodyPr/>
        <a:lstStyle/>
        <a:p>
          <a:pPr algn="just"/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9D0066-852B-4472-8EEF-B181BB8E3FE8}">
      <dgm:prSet custT="1"/>
      <dgm:spPr>
        <a:xfrm>
          <a:off x="411480" y="30793"/>
          <a:ext cx="7780140" cy="1049621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uk-UA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організовано проходження курсів учителями школи з метою підвищення рівня володіння комп’ютерною технікою та технологіями;</a:t>
          </a:r>
        </a:p>
      </dgm:t>
    </dgm:pt>
    <dgm:pt modelId="{413865E2-173D-48AB-9FC5-341EE65D2926}" type="parTrans" cxnId="{D4EB3C03-3556-44DD-BD7C-1E7673E56366}">
      <dgm:prSet/>
      <dgm:spPr/>
      <dgm:t>
        <a:bodyPr/>
        <a:lstStyle/>
        <a:p>
          <a:pPr algn="just"/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D65D12-1521-450B-A95A-ECFE2F580310}" type="sibTrans" cxnId="{D4EB3C03-3556-44DD-BD7C-1E7673E56366}">
      <dgm:prSet/>
      <dgm:spPr/>
      <dgm:t>
        <a:bodyPr/>
        <a:lstStyle/>
        <a:p>
          <a:pPr algn="just"/>
          <a:endParaRPr lang="uk-UA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7883D1-660E-4CD2-9C2A-DDA08BF7C80E}" type="pres">
      <dgm:prSet presAssocID="{79E2C45D-73DA-444A-BD37-B6EE574A117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2461E61-4961-4A00-8948-B95614372423}" type="pres">
      <dgm:prSet presAssocID="{E49D0066-852B-4472-8EEF-B181BB8E3FE8}" presName="parentLin" presStyleCnt="0"/>
      <dgm:spPr/>
    </dgm:pt>
    <dgm:pt modelId="{1951AD27-E0C5-4BF2-8673-57CB591FCABA}" type="pres">
      <dgm:prSet presAssocID="{E49D0066-852B-4472-8EEF-B181BB8E3FE8}" presName="parentLeftMargin" presStyleLbl="node1" presStyleIdx="0" presStyleCnt="3"/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C035D6EC-104C-4B98-9527-6667AB3F6845}" type="pres">
      <dgm:prSet presAssocID="{E49D0066-852B-4472-8EEF-B181BB8E3FE8}" presName="parentText" presStyleLbl="node1" presStyleIdx="0" presStyleCnt="3" custScaleX="135055" custScaleY="10912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DBFBF1-F1AF-4BB6-AC8E-3D5B87F39420}" type="pres">
      <dgm:prSet presAssocID="{E49D0066-852B-4472-8EEF-B181BB8E3FE8}" presName="negativeSpace" presStyleCnt="0"/>
      <dgm:spPr/>
    </dgm:pt>
    <dgm:pt modelId="{1E5A2415-3442-420A-A439-7F772FB0379A}" type="pres">
      <dgm:prSet presAssocID="{E49D0066-852B-4472-8EEF-B181BB8E3FE8}" presName="childText" presStyleLbl="conFgAcc1" presStyleIdx="0" presStyleCnt="3">
        <dgm:presLayoutVars>
          <dgm:bulletEnabled val="1"/>
        </dgm:presLayoutVars>
      </dgm:prSet>
      <dgm:spPr>
        <a:xfrm>
          <a:off x="0" y="504775"/>
          <a:ext cx="8229599" cy="982800"/>
        </a:xfrm>
        <a:prstGeom prst="rect">
          <a:avLst/>
        </a:prstGeo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DA5F3637-FE75-44BF-8491-28D993241C45}" type="pres">
      <dgm:prSet presAssocID="{56D65D12-1521-450B-A95A-ECFE2F580310}" presName="spaceBetweenRectangles" presStyleCnt="0"/>
      <dgm:spPr/>
    </dgm:pt>
    <dgm:pt modelId="{64CACDF2-9A0F-4838-AD27-79223119D2B6}" type="pres">
      <dgm:prSet presAssocID="{589B6191-D24C-4353-9398-3E5785E79C1F}" presName="parentLin" presStyleCnt="0"/>
      <dgm:spPr/>
    </dgm:pt>
    <dgm:pt modelId="{6E560DB4-112A-4268-BF38-325C120AAE70}" type="pres">
      <dgm:prSet presAssocID="{589B6191-D24C-4353-9398-3E5785E79C1F}" presName="parentLeftMargin" presStyleLbl="node1" presStyleIdx="0" presStyleCnt="3"/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9444BD62-5F5B-4E81-8D70-A3643A25D0AB}" type="pres">
      <dgm:prSet presAssocID="{589B6191-D24C-4353-9398-3E5785E79C1F}" presName="parentText" presStyleLbl="node1" presStyleIdx="1" presStyleCnt="3" custScaleX="137428" custScaleY="7609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0BDBB49-AC72-477A-8A39-7989D9E5E458}" type="pres">
      <dgm:prSet presAssocID="{589B6191-D24C-4353-9398-3E5785E79C1F}" presName="negativeSpace" presStyleCnt="0"/>
      <dgm:spPr/>
    </dgm:pt>
    <dgm:pt modelId="{AE35D1A1-54A8-48D1-8ACF-D8DE97700F00}" type="pres">
      <dgm:prSet presAssocID="{589B6191-D24C-4353-9398-3E5785E79C1F}" presName="childText" presStyleLbl="conFgAcc1" presStyleIdx="1" presStyleCnt="3">
        <dgm:presLayoutVars>
          <dgm:bulletEnabled val="1"/>
        </dgm:presLayoutVars>
      </dgm:prSet>
      <dgm:spPr>
        <a:xfrm>
          <a:off x="0" y="1998602"/>
          <a:ext cx="8229599" cy="982800"/>
        </a:xfrm>
        <a:prstGeom prst="rect">
          <a:avLst/>
        </a:prstGeo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69EE917-14D5-4F9C-9DE8-68A575127787}" type="pres">
      <dgm:prSet presAssocID="{A3056C36-F0F0-49B0-8390-0960FA2E2E35}" presName="spaceBetweenRectangles" presStyleCnt="0"/>
      <dgm:spPr/>
    </dgm:pt>
    <dgm:pt modelId="{B84FCFE2-7EE4-4CD3-92F1-4A8CFC8B4685}" type="pres">
      <dgm:prSet presAssocID="{92D06237-FB42-4F3B-AA13-4D96F273F9B1}" presName="parentLin" presStyleCnt="0"/>
      <dgm:spPr/>
    </dgm:pt>
    <dgm:pt modelId="{6A541361-BF8E-4529-A22B-E4AE80E3A429}" type="pres">
      <dgm:prSet presAssocID="{92D06237-FB42-4F3B-AA13-4D96F273F9B1}" presName="parentLeftMargin" presStyleLbl="node1" presStyleIdx="1" presStyleCnt="3"/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41274E8C-83AE-4CAD-9426-8BECCD9A5CBA}" type="pres">
      <dgm:prSet presAssocID="{92D06237-FB42-4F3B-AA13-4D96F273F9B1}" presName="parentText" presStyleLbl="node1" presStyleIdx="2" presStyleCnt="3" custScaleX="142444" custScaleY="7782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B3969FB-7AEA-4B92-9F99-D8AFBD8C3360}" type="pres">
      <dgm:prSet presAssocID="{92D06237-FB42-4F3B-AA13-4D96F273F9B1}" presName="negativeSpace" presStyleCnt="0"/>
      <dgm:spPr/>
    </dgm:pt>
    <dgm:pt modelId="{4B1EBEB7-06DF-4EE0-9DBD-BE2C8CD8AD9B}" type="pres">
      <dgm:prSet presAssocID="{92D06237-FB42-4F3B-AA13-4D96F273F9B1}" presName="childText" presStyleLbl="conFgAcc1" presStyleIdx="2" presStyleCnt="3">
        <dgm:presLayoutVars>
          <dgm:bulletEnabled val="1"/>
        </dgm:presLayoutVars>
      </dgm:prSet>
      <dgm:spPr>
        <a:xfrm>
          <a:off x="0" y="3512369"/>
          <a:ext cx="8229599" cy="982800"/>
        </a:xfrm>
        <a:prstGeom prst="rect">
          <a:avLst/>
        </a:prstGeo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8E1E6363-F5DC-4B8E-AB9D-B5DE9374CE11}" type="presOf" srcId="{589B6191-D24C-4353-9398-3E5785E79C1F}" destId="{6E560DB4-112A-4268-BF38-325C120AAE70}" srcOrd="0" destOrd="0" presId="urn:microsoft.com/office/officeart/2005/8/layout/list1"/>
    <dgm:cxn modelId="{096E717E-8FBC-4F53-82BC-F7C509562950}" srcId="{79E2C45D-73DA-444A-BD37-B6EE574A117D}" destId="{92D06237-FB42-4F3B-AA13-4D96F273F9B1}" srcOrd="2" destOrd="0" parTransId="{4A8E2548-23E1-4B57-889E-2D391A9039E2}" sibTransId="{00F71E61-129E-4084-9DBA-AF4B47250D12}"/>
    <dgm:cxn modelId="{76ACAD38-A771-4D82-95A1-09704AA3E59F}" srcId="{79E2C45D-73DA-444A-BD37-B6EE574A117D}" destId="{589B6191-D24C-4353-9398-3E5785E79C1F}" srcOrd="1" destOrd="0" parTransId="{12410CF2-21FC-4E77-B85C-2EA51497D8D4}" sibTransId="{A3056C36-F0F0-49B0-8390-0960FA2E2E35}"/>
    <dgm:cxn modelId="{1F351F9E-D0C5-4F39-B61C-D564630F10F8}" type="presOf" srcId="{79E2C45D-73DA-444A-BD37-B6EE574A117D}" destId="{6B7883D1-660E-4CD2-9C2A-DDA08BF7C80E}" srcOrd="0" destOrd="0" presId="urn:microsoft.com/office/officeart/2005/8/layout/list1"/>
    <dgm:cxn modelId="{5FD43CE2-E208-49A1-9CAD-B73E0BCE42E5}" type="presOf" srcId="{92D06237-FB42-4F3B-AA13-4D96F273F9B1}" destId="{6A541361-BF8E-4529-A22B-E4AE80E3A429}" srcOrd="0" destOrd="0" presId="urn:microsoft.com/office/officeart/2005/8/layout/list1"/>
    <dgm:cxn modelId="{D16F7190-9CE6-4929-BC37-05D2DC2E3DEE}" type="presOf" srcId="{E49D0066-852B-4472-8EEF-B181BB8E3FE8}" destId="{C035D6EC-104C-4B98-9527-6667AB3F6845}" srcOrd="1" destOrd="0" presId="urn:microsoft.com/office/officeart/2005/8/layout/list1"/>
    <dgm:cxn modelId="{F625AD7D-5D02-492B-950C-5E1D36E5A85C}" type="presOf" srcId="{92D06237-FB42-4F3B-AA13-4D96F273F9B1}" destId="{41274E8C-83AE-4CAD-9426-8BECCD9A5CBA}" srcOrd="1" destOrd="0" presId="urn:microsoft.com/office/officeart/2005/8/layout/list1"/>
    <dgm:cxn modelId="{934EF8DF-E7AA-46D2-949C-66AEDE4DB192}" type="presOf" srcId="{589B6191-D24C-4353-9398-3E5785E79C1F}" destId="{9444BD62-5F5B-4E81-8D70-A3643A25D0AB}" srcOrd="1" destOrd="0" presId="urn:microsoft.com/office/officeart/2005/8/layout/list1"/>
    <dgm:cxn modelId="{D4EB3C03-3556-44DD-BD7C-1E7673E56366}" srcId="{79E2C45D-73DA-444A-BD37-B6EE574A117D}" destId="{E49D0066-852B-4472-8EEF-B181BB8E3FE8}" srcOrd="0" destOrd="0" parTransId="{413865E2-173D-48AB-9FC5-341EE65D2926}" sibTransId="{56D65D12-1521-450B-A95A-ECFE2F580310}"/>
    <dgm:cxn modelId="{8816E8AC-4F48-4380-BE09-34D39E8D1B9F}" type="presOf" srcId="{E49D0066-852B-4472-8EEF-B181BB8E3FE8}" destId="{1951AD27-E0C5-4BF2-8673-57CB591FCABA}" srcOrd="0" destOrd="0" presId="urn:microsoft.com/office/officeart/2005/8/layout/list1"/>
    <dgm:cxn modelId="{663766B3-5C6F-470D-95AD-B784728B2D37}" type="presParOf" srcId="{6B7883D1-660E-4CD2-9C2A-DDA08BF7C80E}" destId="{52461E61-4961-4A00-8948-B95614372423}" srcOrd="0" destOrd="0" presId="urn:microsoft.com/office/officeart/2005/8/layout/list1"/>
    <dgm:cxn modelId="{4EC1EE00-E47E-41FB-B01C-3B182682A68D}" type="presParOf" srcId="{52461E61-4961-4A00-8948-B95614372423}" destId="{1951AD27-E0C5-4BF2-8673-57CB591FCABA}" srcOrd="0" destOrd="0" presId="urn:microsoft.com/office/officeart/2005/8/layout/list1"/>
    <dgm:cxn modelId="{36D930D9-CBF2-4202-8B1B-DB0F55816E6D}" type="presParOf" srcId="{52461E61-4961-4A00-8948-B95614372423}" destId="{C035D6EC-104C-4B98-9527-6667AB3F6845}" srcOrd="1" destOrd="0" presId="urn:microsoft.com/office/officeart/2005/8/layout/list1"/>
    <dgm:cxn modelId="{5D840C5B-77ED-49C2-9B99-962F03CEB561}" type="presParOf" srcId="{6B7883D1-660E-4CD2-9C2A-DDA08BF7C80E}" destId="{19DBFBF1-F1AF-4BB6-AC8E-3D5B87F39420}" srcOrd="1" destOrd="0" presId="urn:microsoft.com/office/officeart/2005/8/layout/list1"/>
    <dgm:cxn modelId="{8DA36BF5-963D-44AD-B852-A08364D5FF97}" type="presParOf" srcId="{6B7883D1-660E-4CD2-9C2A-DDA08BF7C80E}" destId="{1E5A2415-3442-420A-A439-7F772FB0379A}" srcOrd="2" destOrd="0" presId="urn:microsoft.com/office/officeart/2005/8/layout/list1"/>
    <dgm:cxn modelId="{86C8AA09-8F70-4CAA-A39D-F5817BE8714B}" type="presParOf" srcId="{6B7883D1-660E-4CD2-9C2A-DDA08BF7C80E}" destId="{DA5F3637-FE75-44BF-8491-28D993241C45}" srcOrd="3" destOrd="0" presId="urn:microsoft.com/office/officeart/2005/8/layout/list1"/>
    <dgm:cxn modelId="{71DFF428-4309-4BFB-B09C-715AB6458182}" type="presParOf" srcId="{6B7883D1-660E-4CD2-9C2A-DDA08BF7C80E}" destId="{64CACDF2-9A0F-4838-AD27-79223119D2B6}" srcOrd="4" destOrd="0" presId="urn:microsoft.com/office/officeart/2005/8/layout/list1"/>
    <dgm:cxn modelId="{D3773CF5-A492-4174-80D7-6D017FDB1929}" type="presParOf" srcId="{64CACDF2-9A0F-4838-AD27-79223119D2B6}" destId="{6E560DB4-112A-4268-BF38-325C120AAE70}" srcOrd="0" destOrd="0" presId="urn:microsoft.com/office/officeart/2005/8/layout/list1"/>
    <dgm:cxn modelId="{16184510-2929-42FD-BC26-70E2D67BF5EB}" type="presParOf" srcId="{64CACDF2-9A0F-4838-AD27-79223119D2B6}" destId="{9444BD62-5F5B-4E81-8D70-A3643A25D0AB}" srcOrd="1" destOrd="0" presId="urn:microsoft.com/office/officeart/2005/8/layout/list1"/>
    <dgm:cxn modelId="{B9B02113-2FD4-4AE7-A3EC-98DFD8027602}" type="presParOf" srcId="{6B7883D1-660E-4CD2-9C2A-DDA08BF7C80E}" destId="{E0BDBB49-AC72-477A-8A39-7989D9E5E458}" srcOrd="5" destOrd="0" presId="urn:microsoft.com/office/officeart/2005/8/layout/list1"/>
    <dgm:cxn modelId="{5D35A8F2-865A-423A-B7C3-C525E5136BC8}" type="presParOf" srcId="{6B7883D1-660E-4CD2-9C2A-DDA08BF7C80E}" destId="{AE35D1A1-54A8-48D1-8ACF-D8DE97700F00}" srcOrd="6" destOrd="0" presId="urn:microsoft.com/office/officeart/2005/8/layout/list1"/>
    <dgm:cxn modelId="{9625A137-D433-4CE8-91F4-AA58A577EDFD}" type="presParOf" srcId="{6B7883D1-660E-4CD2-9C2A-DDA08BF7C80E}" destId="{F69EE917-14D5-4F9C-9DE8-68A575127787}" srcOrd="7" destOrd="0" presId="urn:microsoft.com/office/officeart/2005/8/layout/list1"/>
    <dgm:cxn modelId="{6AEEBF54-5710-47B7-904C-9597EFB8F1BC}" type="presParOf" srcId="{6B7883D1-660E-4CD2-9C2A-DDA08BF7C80E}" destId="{B84FCFE2-7EE4-4CD3-92F1-4A8CFC8B4685}" srcOrd="8" destOrd="0" presId="urn:microsoft.com/office/officeart/2005/8/layout/list1"/>
    <dgm:cxn modelId="{F68E20B0-A6B5-4F16-966A-35689C34D5F5}" type="presParOf" srcId="{B84FCFE2-7EE4-4CD3-92F1-4A8CFC8B4685}" destId="{6A541361-BF8E-4529-A22B-E4AE80E3A429}" srcOrd="0" destOrd="0" presId="urn:microsoft.com/office/officeart/2005/8/layout/list1"/>
    <dgm:cxn modelId="{B2CAA8E7-B83A-4624-A027-2D75CABA9D62}" type="presParOf" srcId="{B84FCFE2-7EE4-4CD3-92F1-4A8CFC8B4685}" destId="{41274E8C-83AE-4CAD-9426-8BECCD9A5CBA}" srcOrd="1" destOrd="0" presId="urn:microsoft.com/office/officeart/2005/8/layout/list1"/>
    <dgm:cxn modelId="{05C64441-D2D6-4316-8003-447B180FB84C}" type="presParOf" srcId="{6B7883D1-660E-4CD2-9C2A-DDA08BF7C80E}" destId="{5B3969FB-7AEA-4B92-9F99-D8AFBD8C3360}" srcOrd="9" destOrd="0" presId="urn:microsoft.com/office/officeart/2005/8/layout/list1"/>
    <dgm:cxn modelId="{008154AA-FF26-4D33-828E-56A1A76AF9BC}" type="presParOf" srcId="{6B7883D1-660E-4CD2-9C2A-DDA08BF7C80E}" destId="{4B1EBEB7-06DF-4EE0-9DBD-BE2C8CD8AD9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E2C45D-73DA-444A-BD37-B6EE574A117D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EB711B36-447F-4CA0-8CC5-F6DB36150310}">
      <dgm:prSet custT="1"/>
      <dgm:spPr>
        <a:xfrm>
          <a:off x="156268" y="19236"/>
          <a:ext cx="3012690" cy="647701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uk-UA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організовано та проведено на базі  ДОІППО навчання педагогічних працівників школи «Розробка  електронних освітніх ресурсів в системі дистанційного навчання»</a:t>
          </a:r>
        </a:p>
      </dgm:t>
    </dgm:pt>
    <dgm:pt modelId="{77021F6E-9999-4EE9-A186-A695ADE9B640}" type="parTrans" cxnId="{DD18112C-DF67-4588-B327-B8166B3DE8BF}">
      <dgm:prSet/>
      <dgm:spPr/>
      <dgm:t>
        <a:bodyPr/>
        <a:lstStyle/>
        <a:p>
          <a:pPr algn="just"/>
          <a:endParaRPr lang="uk-UA" sz="11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F2FF42-7FCA-4CC7-A426-6CF2F1E48076}" type="sibTrans" cxnId="{DD18112C-DF67-4588-B327-B8166B3DE8BF}">
      <dgm:prSet/>
      <dgm:spPr/>
      <dgm:t>
        <a:bodyPr/>
        <a:lstStyle/>
        <a:p>
          <a:pPr algn="just"/>
          <a:endParaRPr lang="uk-UA" sz="11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7883D1-660E-4CD2-9C2A-DDA08BF7C80E}" type="pres">
      <dgm:prSet presAssocID="{79E2C45D-73DA-444A-BD37-B6EE574A117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35ECA5C-B31A-4020-B3A3-77272D659273}" type="pres">
      <dgm:prSet presAssocID="{EB711B36-447F-4CA0-8CC5-F6DB36150310}" presName="parentLin" presStyleCnt="0"/>
      <dgm:spPr/>
    </dgm:pt>
    <dgm:pt modelId="{F0A1EA20-4098-4251-9D72-B68A7E43C906}" type="pres">
      <dgm:prSet presAssocID="{EB711B36-447F-4CA0-8CC5-F6DB36150310}" presName="parentLeftMargin" presStyleLbl="node1" presStyleIdx="0" presStyleCnt="1"/>
      <dgm:spPr/>
      <dgm:t>
        <a:bodyPr/>
        <a:lstStyle/>
        <a:p>
          <a:endParaRPr lang="uk-UA"/>
        </a:p>
      </dgm:t>
    </dgm:pt>
    <dgm:pt modelId="{C3743508-7AE2-4664-9A2B-261ACDC52B4B}" type="pres">
      <dgm:prSet presAssocID="{EB711B36-447F-4CA0-8CC5-F6DB36150310}" presName="parentText" presStyleLbl="node1" presStyleIdx="0" presStyleCnt="1" custScaleX="137707" custScaleY="21941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A80D002-72B5-4F04-8646-4DA8BA04DF0B}" type="pres">
      <dgm:prSet presAssocID="{EB711B36-447F-4CA0-8CC5-F6DB36150310}" presName="negativeSpace" presStyleCnt="0"/>
      <dgm:spPr/>
    </dgm:pt>
    <dgm:pt modelId="{6EB3D0DE-1A57-45AA-877A-5784BE0E02F8}" type="pres">
      <dgm:prSet presAssocID="{EB711B36-447F-4CA0-8CC5-F6DB36150310}" presName="childText" presStyleLbl="conFgAcc1" presStyleIdx="0" presStyleCnt="1" custLinFactY="100000" custLinFactNeighborX="-79404" custLinFactNeighborY="184297">
        <dgm:presLayoutVars>
          <dgm:bulletEnabled val="1"/>
        </dgm:presLayoutVars>
      </dgm:prSet>
      <dgm:spPr>
        <a:xfrm>
          <a:off x="0" y="519338"/>
          <a:ext cx="3171825" cy="252000"/>
        </a:xfrm>
        <a:prstGeom prst="rect">
          <a:avLst/>
        </a:prstGeom>
        <a:solidFill>
          <a:srgbClr val="1F497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6BD3AB0E-E393-4649-AF56-33AB99C7ED7C}" type="presOf" srcId="{EB711B36-447F-4CA0-8CC5-F6DB36150310}" destId="{F0A1EA20-4098-4251-9D72-B68A7E43C906}" srcOrd="0" destOrd="0" presId="urn:microsoft.com/office/officeart/2005/8/layout/list1"/>
    <dgm:cxn modelId="{DD18112C-DF67-4588-B327-B8166B3DE8BF}" srcId="{79E2C45D-73DA-444A-BD37-B6EE574A117D}" destId="{EB711B36-447F-4CA0-8CC5-F6DB36150310}" srcOrd="0" destOrd="0" parTransId="{77021F6E-9999-4EE9-A186-A695ADE9B640}" sibTransId="{D5F2FF42-7FCA-4CC7-A426-6CF2F1E48076}"/>
    <dgm:cxn modelId="{69761496-7EE3-475C-AE29-248D9B0DEBEC}" type="presOf" srcId="{79E2C45D-73DA-444A-BD37-B6EE574A117D}" destId="{6B7883D1-660E-4CD2-9C2A-DDA08BF7C80E}" srcOrd="0" destOrd="0" presId="urn:microsoft.com/office/officeart/2005/8/layout/list1"/>
    <dgm:cxn modelId="{F8102ECD-A4CD-460E-B111-8A74AAD8AE6D}" type="presOf" srcId="{EB711B36-447F-4CA0-8CC5-F6DB36150310}" destId="{C3743508-7AE2-4664-9A2B-261ACDC52B4B}" srcOrd="1" destOrd="0" presId="urn:microsoft.com/office/officeart/2005/8/layout/list1"/>
    <dgm:cxn modelId="{7B3C61E5-58D0-4D92-8FF3-109EF9AD8622}" type="presParOf" srcId="{6B7883D1-660E-4CD2-9C2A-DDA08BF7C80E}" destId="{435ECA5C-B31A-4020-B3A3-77272D659273}" srcOrd="0" destOrd="0" presId="urn:microsoft.com/office/officeart/2005/8/layout/list1"/>
    <dgm:cxn modelId="{D3993B5B-6F0B-4799-BC8C-2E8F54061A51}" type="presParOf" srcId="{435ECA5C-B31A-4020-B3A3-77272D659273}" destId="{F0A1EA20-4098-4251-9D72-B68A7E43C906}" srcOrd="0" destOrd="0" presId="urn:microsoft.com/office/officeart/2005/8/layout/list1"/>
    <dgm:cxn modelId="{87D9B2C6-62AF-46D0-91BB-9E7FE1ECF06D}" type="presParOf" srcId="{435ECA5C-B31A-4020-B3A3-77272D659273}" destId="{C3743508-7AE2-4664-9A2B-261ACDC52B4B}" srcOrd="1" destOrd="0" presId="urn:microsoft.com/office/officeart/2005/8/layout/list1"/>
    <dgm:cxn modelId="{B1DC9A8F-09E9-452B-94BD-6FB47EB782FE}" type="presParOf" srcId="{6B7883D1-660E-4CD2-9C2A-DDA08BF7C80E}" destId="{FA80D002-72B5-4F04-8646-4DA8BA04DF0B}" srcOrd="1" destOrd="0" presId="urn:microsoft.com/office/officeart/2005/8/layout/list1"/>
    <dgm:cxn modelId="{E878B5E2-6271-4ED7-ABC5-D205B03C3551}" type="presParOf" srcId="{6B7883D1-660E-4CD2-9C2A-DDA08BF7C80E}" destId="{6EB3D0DE-1A57-45AA-877A-5784BE0E02F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5E6CB6-DB9C-4FD5-8999-4108AF85C323}" type="doc">
      <dgm:prSet loTypeId="urn:microsoft.com/office/officeart/2005/8/layout/StepDownProcess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3048ABF6-0A6E-44C5-B40E-D00F4F598028}">
      <dgm:prSet phldrT="[Текст]" custT="1"/>
      <dgm:spPr>
        <a:xfrm>
          <a:off x="943734" y="0"/>
          <a:ext cx="3371616" cy="1915238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2000" b="1" dirty="0">
              <a:solidFill>
                <a:sysClr val="windowText" lastClr="000000"/>
              </a:solidFill>
              <a:latin typeface="Times New Roman"/>
              <a:ea typeface="+mn-ea"/>
              <a:cs typeface="+mn-cs"/>
            </a:rPr>
            <a:t>Заява батьків </a:t>
          </a:r>
          <a:r>
            <a:rPr lang="ru-RU" sz="2000" dirty="0">
              <a:solidFill>
                <a:sysClr val="windowText" lastClr="000000"/>
              </a:solidFill>
              <a:latin typeface="Times New Roman"/>
              <a:ea typeface="+mn-ea"/>
              <a:cs typeface="+mn-cs"/>
            </a:rPr>
            <a:t>щодо переведення дитини на  дистанційну форму навчання</a:t>
          </a:r>
          <a:endParaRPr lang="uk-UA" sz="2000" dirty="0">
            <a:solidFill>
              <a:sysClr val="windowText" lastClr="000000"/>
            </a:solidFill>
            <a:latin typeface="Times New Roman"/>
            <a:ea typeface="+mn-ea"/>
            <a:cs typeface="+mn-cs"/>
          </a:endParaRPr>
        </a:p>
      </dgm:t>
    </dgm:pt>
    <dgm:pt modelId="{A3CC1262-03DC-4342-9403-EE0BF7971402}" type="parTrans" cxnId="{11AFCB17-18BB-4CF3-8C8D-C12459AB39F4}">
      <dgm:prSet/>
      <dgm:spPr/>
      <dgm:t>
        <a:bodyPr/>
        <a:lstStyle/>
        <a:p>
          <a:endParaRPr lang="uk-UA" sz="2000">
            <a:solidFill>
              <a:srgbClr val="0A033B"/>
            </a:solidFill>
          </a:endParaRPr>
        </a:p>
      </dgm:t>
    </dgm:pt>
    <dgm:pt modelId="{63F80D0D-4250-4277-BAC8-7A4C22E184E1}" type="sibTrans" cxnId="{11AFCB17-18BB-4CF3-8C8D-C12459AB39F4}">
      <dgm:prSet/>
      <dgm:spPr/>
      <dgm:t>
        <a:bodyPr/>
        <a:lstStyle/>
        <a:p>
          <a:endParaRPr lang="uk-UA" sz="2000">
            <a:solidFill>
              <a:srgbClr val="0A033B"/>
            </a:solidFill>
          </a:endParaRPr>
        </a:p>
      </dgm:t>
    </dgm:pt>
    <dgm:pt modelId="{163C51A0-0FEB-46DA-92FA-AEE114B86381}">
      <dgm:prSet custT="1"/>
      <dgm:spPr>
        <a:xfrm>
          <a:off x="3039733" y="1474594"/>
          <a:ext cx="3075859" cy="1586951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4BACC6">
                <a:hueOff val="-4966938"/>
                <a:satOff val="19906"/>
                <a:lumOff val="4314"/>
                <a:alphaOff val="0"/>
                <a:tint val="50000"/>
                <a:satMod val="300000"/>
              </a:srgbClr>
            </a:gs>
            <a:gs pos="35000">
              <a:srgbClr val="4BACC6">
                <a:hueOff val="-4966938"/>
                <a:satOff val="19906"/>
                <a:lumOff val="4314"/>
                <a:alphaOff val="0"/>
                <a:tint val="37000"/>
                <a:satMod val="300000"/>
              </a:srgbClr>
            </a:gs>
            <a:gs pos="100000">
              <a:srgbClr val="4BACC6">
                <a:hueOff val="-4966938"/>
                <a:satOff val="19906"/>
                <a:lumOff val="4314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2000" b="1" dirty="0">
              <a:solidFill>
                <a:sysClr val="windowText" lastClr="000000"/>
              </a:solidFill>
              <a:latin typeface="Times New Roman"/>
              <a:ea typeface="+mn-ea"/>
              <a:cs typeface="+mn-cs"/>
            </a:rPr>
            <a:t>Прийняття рішення </a:t>
          </a:r>
          <a:r>
            <a:rPr lang="ru-RU" sz="2000" dirty="0">
              <a:solidFill>
                <a:sysClr val="windowText" lastClr="000000"/>
              </a:solidFill>
              <a:latin typeface="Times New Roman"/>
              <a:ea typeface="+mn-ea"/>
              <a:cs typeface="+mn-cs"/>
            </a:rPr>
            <a:t>щодо переведення на дистанційну форму навчання </a:t>
          </a:r>
          <a:r>
            <a:rPr lang="ru-RU" sz="2000" b="1" dirty="0">
              <a:solidFill>
                <a:sysClr val="windowText" lastClr="000000"/>
              </a:solidFill>
              <a:latin typeface="Times New Roman"/>
              <a:ea typeface="+mn-ea"/>
              <a:cs typeface="+mn-cs"/>
            </a:rPr>
            <a:t>педагогічною радою</a:t>
          </a:r>
          <a:endParaRPr lang="uk-UA" sz="2000" b="1" dirty="0">
            <a:solidFill>
              <a:sysClr val="windowText" lastClr="000000"/>
            </a:solidFill>
            <a:latin typeface="Times New Roman"/>
            <a:ea typeface="+mn-ea"/>
            <a:cs typeface="+mn-cs"/>
          </a:endParaRPr>
        </a:p>
      </dgm:t>
    </dgm:pt>
    <dgm:pt modelId="{D4B88BB6-1EFF-4B4C-BA56-E2879FB80DCB}" type="parTrans" cxnId="{A5EB972E-1883-480E-A402-E60D0E13B22C}">
      <dgm:prSet/>
      <dgm:spPr/>
      <dgm:t>
        <a:bodyPr/>
        <a:lstStyle/>
        <a:p>
          <a:endParaRPr lang="uk-UA" sz="2000">
            <a:solidFill>
              <a:srgbClr val="0A033B"/>
            </a:solidFill>
          </a:endParaRPr>
        </a:p>
      </dgm:t>
    </dgm:pt>
    <dgm:pt modelId="{8B073DDA-62C3-46B0-B0F4-578403443B14}" type="sibTrans" cxnId="{A5EB972E-1883-480E-A402-E60D0E13B22C}">
      <dgm:prSet/>
      <dgm:spPr/>
      <dgm:t>
        <a:bodyPr/>
        <a:lstStyle/>
        <a:p>
          <a:endParaRPr lang="uk-UA" sz="2000">
            <a:solidFill>
              <a:srgbClr val="0A033B"/>
            </a:solidFill>
          </a:endParaRPr>
        </a:p>
      </dgm:t>
    </dgm:pt>
    <dgm:pt modelId="{34BDF72C-41C2-4AFB-8838-30EE59B0BFE6}">
      <dgm:prSet custT="1"/>
      <dgm:spPr>
        <a:xfrm>
          <a:off x="4644505" y="2737571"/>
          <a:ext cx="2842788" cy="1788390"/>
        </a:xfrm>
        <a:prstGeom prst="roundRect">
          <a:avLst>
            <a:gd name="adj" fmla="val 16670"/>
          </a:avLst>
        </a:prstGeom>
        <a:solidFill>
          <a:srgbClr val="F79646">
            <a:lumMod val="20000"/>
            <a:lumOff val="8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2000" b="1" dirty="0">
              <a:solidFill>
                <a:sysClr val="windowText" lastClr="000000"/>
              </a:solidFill>
              <a:latin typeface="Times New Roman"/>
              <a:ea typeface="+mn-ea"/>
              <a:cs typeface="+mn-cs"/>
            </a:rPr>
            <a:t>Наказ  керівника </a:t>
          </a:r>
          <a:r>
            <a:rPr lang="ru-RU" sz="2000" dirty="0">
              <a:solidFill>
                <a:sysClr val="windowText" lastClr="000000"/>
              </a:solidFill>
              <a:latin typeface="Times New Roman"/>
              <a:ea typeface="+mn-ea"/>
              <a:cs typeface="+mn-cs"/>
            </a:rPr>
            <a:t>ЗНЗ щодо переведення на дистанційну форму навчання</a:t>
          </a:r>
          <a:endParaRPr lang="uk-UA" sz="2000" dirty="0">
            <a:solidFill>
              <a:sysClr val="windowText" lastClr="000000"/>
            </a:solidFill>
            <a:latin typeface="Times New Roman"/>
            <a:ea typeface="+mn-ea"/>
            <a:cs typeface="+mn-cs"/>
          </a:endParaRPr>
        </a:p>
      </dgm:t>
    </dgm:pt>
    <dgm:pt modelId="{EF0EE536-580E-43CE-993D-0E368A019826}" type="parTrans" cxnId="{72914C4A-2853-4F99-8E82-E1F8C21EA086}">
      <dgm:prSet/>
      <dgm:spPr/>
      <dgm:t>
        <a:bodyPr/>
        <a:lstStyle/>
        <a:p>
          <a:endParaRPr lang="uk-UA" sz="2000">
            <a:solidFill>
              <a:srgbClr val="0A033B"/>
            </a:solidFill>
          </a:endParaRPr>
        </a:p>
      </dgm:t>
    </dgm:pt>
    <dgm:pt modelId="{5098455A-EA56-44D9-8CF0-5136DE829EED}" type="sibTrans" cxnId="{72914C4A-2853-4F99-8E82-E1F8C21EA086}">
      <dgm:prSet/>
      <dgm:spPr/>
      <dgm:t>
        <a:bodyPr/>
        <a:lstStyle/>
        <a:p>
          <a:endParaRPr lang="uk-UA" sz="2000">
            <a:solidFill>
              <a:srgbClr val="0A033B"/>
            </a:solidFill>
          </a:endParaRPr>
        </a:p>
      </dgm:t>
    </dgm:pt>
    <dgm:pt modelId="{6757B472-C5E3-4E45-BD76-BEF496ACC612}" type="pres">
      <dgm:prSet presAssocID="{F25E6CB6-DB9C-4FD5-8999-4108AF85C32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E8CDD7CF-D52F-4D05-A930-433071798BA7}" type="pres">
      <dgm:prSet presAssocID="{3048ABF6-0A6E-44C5-B40E-D00F4F598028}" presName="composite" presStyleCnt="0"/>
      <dgm:spPr/>
    </dgm:pt>
    <dgm:pt modelId="{02FA0789-1DF6-4A96-B16A-58DF544A778B}" type="pres">
      <dgm:prSet presAssocID="{3048ABF6-0A6E-44C5-B40E-D00F4F598028}" presName="bentUpArrow1" presStyleLbl="alignImgPlace1" presStyleIdx="0" presStyleCnt="2" custLinFactNeighborX="-12448" custLinFactNeighborY="81091"/>
      <dgm:spPr>
        <a:xfrm rot="5400000">
          <a:off x="2293356" y="1838497"/>
          <a:ext cx="650651" cy="7407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4BACC6">
            <a:lumMod val="40000"/>
            <a:lumOff val="60000"/>
          </a:srgbClr>
        </a:solid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0E67BADF-12F4-4DDA-B197-01FD1465CF80}" type="pres">
      <dgm:prSet presAssocID="{3048ABF6-0A6E-44C5-B40E-D00F4F598028}" presName="ParentText" presStyleLbl="node1" presStyleIdx="0" presStyleCnt="3" custScaleX="307822" custScaleY="249808" custLinFactNeighborX="-11987" custLinFactNeighborY="-13768">
        <dgm:presLayoutVars>
          <dgm:chMax val="1"/>
          <dgm:chPref val="1"/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uk-UA"/>
        </a:p>
      </dgm:t>
    </dgm:pt>
    <dgm:pt modelId="{05647865-5ECF-4B05-BA9E-9B4D9557CE38}" type="pres">
      <dgm:prSet presAssocID="{3048ABF6-0A6E-44C5-B40E-D00F4F598028}" presName="ChildText" presStyleLbl="revTx" presStyleIdx="0" presStyleCnt="2">
        <dgm:presLayoutVars>
          <dgm:chMax val="0"/>
          <dgm:chPref val="0"/>
          <dgm:bulletEnabled val="1"/>
        </dgm:presLayoutVars>
      </dgm:prSet>
      <dgm:spPr>
        <a:xfrm>
          <a:off x="3308495" y="662739"/>
          <a:ext cx="796626" cy="619667"/>
        </a:xfrm>
        <a:prstGeom prst="rect">
          <a:avLst/>
        </a:prstGeom>
        <a:noFill/>
        <a:ln>
          <a:noFill/>
        </a:ln>
        <a:effectLst/>
      </dgm:spPr>
    </dgm:pt>
    <dgm:pt modelId="{B12D4EC5-7246-4E1F-865C-6C57C6FD4082}" type="pres">
      <dgm:prSet presAssocID="{63F80D0D-4250-4277-BAC8-7A4C22E184E1}" presName="sibTrans" presStyleCnt="0"/>
      <dgm:spPr/>
    </dgm:pt>
    <dgm:pt modelId="{61E0ADFD-D0F4-44AE-AF24-9A1A07B0F8DF}" type="pres">
      <dgm:prSet presAssocID="{163C51A0-0FEB-46DA-92FA-AEE114B86381}" presName="composite" presStyleCnt="0"/>
      <dgm:spPr/>
    </dgm:pt>
    <dgm:pt modelId="{3DAE713B-040F-4075-A715-C38556A00D1A}" type="pres">
      <dgm:prSet presAssocID="{163C51A0-0FEB-46DA-92FA-AEE114B86381}" presName="bentUpArrow1" presStyleLbl="alignImgPlace1" presStyleIdx="1" presStyleCnt="2" custLinFactNeighborX="23300" custLinFactNeighborY="80104"/>
      <dgm:spPr>
        <a:xfrm rot="5400000">
          <a:off x="3634453" y="3128648"/>
          <a:ext cx="650651" cy="7407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4BACC6">
            <a:lumMod val="40000"/>
            <a:lumOff val="60000"/>
          </a:srgbClr>
        </a:solid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2FAC63A1-7D41-4E4C-982F-AB1C21C17E7D}" type="pres">
      <dgm:prSet presAssocID="{163C51A0-0FEB-46DA-92FA-AEE114B86381}" presName="ParentText" presStyleLbl="node1" presStyleIdx="1" presStyleCnt="3" custScaleX="280820" custScaleY="206989" custLinFactNeighborX="31619" custLinFactNeighborY="3096">
        <dgm:presLayoutVars>
          <dgm:chMax val="1"/>
          <dgm:chPref val="1"/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uk-UA"/>
        </a:p>
      </dgm:t>
    </dgm:pt>
    <dgm:pt modelId="{33DB7B12-78FE-451F-9673-143EEAF15FC8}" type="pres">
      <dgm:prSet presAssocID="{163C51A0-0FEB-46DA-92FA-AEE114B86381}" presName="ChildText" presStyleLbl="revTx" presStyleIdx="1" presStyleCnt="2">
        <dgm:presLayoutVars>
          <dgm:chMax val="0"/>
          <dgm:chPref val="0"/>
          <dgm:bulletEnabled val="1"/>
        </dgm:presLayoutVars>
      </dgm:prSet>
      <dgm:spPr>
        <a:xfrm>
          <a:off x="4778992" y="1934112"/>
          <a:ext cx="796626" cy="619667"/>
        </a:xfrm>
        <a:prstGeom prst="rect">
          <a:avLst/>
        </a:prstGeom>
        <a:noFill/>
        <a:ln>
          <a:noFill/>
        </a:ln>
        <a:effectLst/>
      </dgm:spPr>
    </dgm:pt>
    <dgm:pt modelId="{C3E151F2-82C0-4B04-B4DC-786DC5B93CD2}" type="pres">
      <dgm:prSet presAssocID="{8B073DDA-62C3-46B0-B0F4-578403443B14}" presName="sibTrans" presStyleCnt="0"/>
      <dgm:spPr/>
    </dgm:pt>
    <dgm:pt modelId="{479ADA0E-99A7-46DD-9E82-22F13C4EA678}" type="pres">
      <dgm:prSet presAssocID="{34BDF72C-41C2-4AFB-8838-30EE59B0BFE6}" presName="composite" presStyleCnt="0"/>
      <dgm:spPr/>
    </dgm:pt>
    <dgm:pt modelId="{3AB02666-338F-4A7B-B9F1-D8E9A0B718CB}" type="pres">
      <dgm:prSet presAssocID="{34BDF72C-41C2-4AFB-8838-30EE59B0BFE6}" presName="ParentText" presStyleLbl="node1" presStyleIdx="2" presStyleCnt="3" custScaleX="259541" custScaleY="233263" custLinFactNeighborX="59867" custLinFactNeighborY="-12845">
        <dgm:presLayoutVars>
          <dgm:chMax val="1"/>
          <dgm:chPref val="1"/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uk-UA"/>
        </a:p>
      </dgm:t>
    </dgm:pt>
  </dgm:ptLst>
  <dgm:cxnLst>
    <dgm:cxn modelId="{BB1E02DB-DA2E-4B88-80AE-80010AE12498}" type="presOf" srcId="{3048ABF6-0A6E-44C5-B40E-D00F4F598028}" destId="{0E67BADF-12F4-4DDA-B197-01FD1465CF80}" srcOrd="0" destOrd="0" presId="urn:microsoft.com/office/officeart/2005/8/layout/StepDownProcess"/>
    <dgm:cxn modelId="{FE0EA040-2C96-46A4-BA7F-63E37D5B65C6}" type="presOf" srcId="{163C51A0-0FEB-46DA-92FA-AEE114B86381}" destId="{2FAC63A1-7D41-4E4C-982F-AB1C21C17E7D}" srcOrd="0" destOrd="0" presId="urn:microsoft.com/office/officeart/2005/8/layout/StepDownProcess"/>
    <dgm:cxn modelId="{11AFCB17-18BB-4CF3-8C8D-C12459AB39F4}" srcId="{F25E6CB6-DB9C-4FD5-8999-4108AF85C323}" destId="{3048ABF6-0A6E-44C5-B40E-D00F4F598028}" srcOrd="0" destOrd="0" parTransId="{A3CC1262-03DC-4342-9403-EE0BF7971402}" sibTransId="{63F80D0D-4250-4277-BAC8-7A4C22E184E1}"/>
    <dgm:cxn modelId="{A5EB972E-1883-480E-A402-E60D0E13B22C}" srcId="{F25E6CB6-DB9C-4FD5-8999-4108AF85C323}" destId="{163C51A0-0FEB-46DA-92FA-AEE114B86381}" srcOrd="1" destOrd="0" parTransId="{D4B88BB6-1EFF-4B4C-BA56-E2879FB80DCB}" sibTransId="{8B073DDA-62C3-46B0-B0F4-578403443B14}"/>
    <dgm:cxn modelId="{95C1229A-3FAC-474B-97CE-004AE779A981}" type="presOf" srcId="{F25E6CB6-DB9C-4FD5-8999-4108AF85C323}" destId="{6757B472-C5E3-4E45-BD76-BEF496ACC612}" srcOrd="0" destOrd="0" presId="urn:microsoft.com/office/officeart/2005/8/layout/StepDownProcess"/>
    <dgm:cxn modelId="{72914C4A-2853-4F99-8E82-E1F8C21EA086}" srcId="{F25E6CB6-DB9C-4FD5-8999-4108AF85C323}" destId="{34BDF72C-41C2-4AFB-8838-30EE59B0BFE6}" srcOrd="2" destOrd="0" parTransId="{EF0EE536-580E-43CE-993D-0E368A019826}" sibTransId="{5098455A-EA56-44D9-8CF0-5136DE829EED}"/>
    <dgm:cxn modelId="{7A1380FB-C359-43DC-871E-A2186FE015E0}" type="presOf" srcId="{34BDF72C-41C2-4AFB-8838-30EE59B0BFE6}" destId="{3AB02666-338F-4A7B-B9F1-D8E9A0B718CB}" srcOrd="0" destOrd="0" presId="urn:microsoft.com/office/officeart/2005/8/layout/StepDownProcess"/>
    <dgm:cxn modelId="{D44AC785-A317-431B-9DF1-194EA304D19C}" type="presParOf" srcId="{6757B472-C5E3-4E45-BD76-BEF496ACC612}" destId="{E8CDD7CF-D52F-4D05-A930-433071798BA7}" srcOrd="0" destOrd="0" presId="urn:microsoft.com/office/officeart/2005/8/layout/StepDownProcess"/>
    <dgm:cxn modelId="{D7F9BB58-33FD-400D-8B40-F55515F68690}" type="presParOf" srcId="{E8CDD7CF-D52F-4D05-A930-433071798BA7}" destId="{02FA0789-1DF6-4A96-B16A-58DF544A778B}" srcOrd="0" destOrd="0" presId="urn:microsoft.com/office/officeart/2005/8/layout/StepDownProcess"/>
    <dgm:cxn modelId="{EB88E39C-635F-482D-BCC7-990E5EF4B6B0}" type="presParOf" srcId="{E8CDD7CF-D52F-4D05-A930-433071798BA7}" destId="{0E67BADF-12F4-4DDA-B197-01FD1465CF80}" srcOrd="1" destOrd="0" presId="urn:microsoft.com/office/officeart/2005/8/layout/StepDownProcess"/>
    <dgm:cxn modelId="{3B678EEE-0A54-477E-B711-AEF674392C29}" type="presParOf" srcId="{E8CDD7CF-D52F-4D05-A930-433071798BA7}" destId="{05647865-5ECF-4B05-BA9E-9B4D9557CE38}" srcOrd="2" destOrd="0" presId="urn:microsoft.com/office/officeart/2005/8/layout/StepDownProcess"/>
    <dgm:cxn modelId="{1B9CB5BA-F3A2-4D33-B6EC-1066DA5765EA}" type="presParOf" srcId="{6757B472-C5E3-4E45-BD76-BEF496ACC612}" destId="{B12D4EC5-7246-4E1F-865C-6C57C6FD4082}" srcOrd="1" destOrd="0" presId="urn:microsoft.com/office/officeart/2005/8/layout/StepDownProcess"/>
    <dgm:cxn modelId="{4093CA8C-3837-4735-9B6C-B6747D052132}" type="presParOf" srcId="{6757B472-C5E3-4E45-BD76-BEF496ACC612}" destId="{61E0ADFD-D0F4-44AE-AF24-9A1A07B0F8DF}" srcOrd="2" destOrd="0" presId="urn:microsoft.com/office/officeart/2005/8/layout/StepDownProcess"/>
    <dgm:cxn modelId="{0ABEC550-66FD-4AF7-956F-EC7EEFF21175}" type="presParOf" srcId="{61E0ADFD-D0F4-44AE-AF24-9A1A07B0F8DF}" destId="{3DAE713B-040F-4075-A715-C38556A00D1A}" srcOrd="0" destOrd="0" presId="urn:microsoft.com/office/officeart/2005/8/layout/StepDownProcess"/>
    <dgm:cxn modelId="{084713FB-AED1-4BFB-993E-C953B1C0714A}" type="presParOf" srcId="{61E0ADFD-D0F4-44AE-AF24-9A1A07B0F8DF}" destId="{2FAC63A1-7D41-4E4C-982F-AB1C21C17E7D}" srcOrd="1" destOrd="0" presId="urn:microsoft.com/office/officeart/2005/8/layout/StepDownProcess"/>
    <dgm:cxn modelId="{F03C9C9E-2FCA-4BEE-8961-34F147B7563E}" type="presParOf" srcId="{61E0ADFD-D0F4-44AE-AF24-9A1A07B0F8DF}" destId="{33DB7B12-78FE-451F-9673-143EEAF15FC8}" srcOrd="2" destOrd="0" presId="urn:microsoft.com/office/officeart/2005/8/layout/StepDownProcess"/>
    <dgm:cxn modelId="{F70D8483-FC2D-4B92-9359-1D9E640C571E}" type="presParOf" srcId="{6757B472-C5E3-4E45-BD76-BEF496ACC612}" destId="{C3E151F2-82C0-4B04-B4DC-786DC5B93CD2}" srcOrd="3" destOrd="0" presId="urn:microsoft.com/office/officeart/2005/8/layout/StepDownProcess"/>
    <dgm:cxn modelId="{5817D148-18AC-4054-8B6C-8C619865268C}" type="presParOf" srcId="{6757B472-C5E3-4E45-BD76-BEF496ACC612}" destId="{479ADA0E-99A7-46DD-9E82-22F13C4EA678}" srcOrd="4" destOrd="0" presId="urn:microsoft.com/office/officeart/2005/8/layout/StepDownProcess"/>
    <dgm:cxn modelId="{556D33E2-FC80-4655-AD99-C36F0FA24D2D}" type="presParOf" srcId="{479ADA0E-99A7-46DD-9E82-22F13C4EA678}" destId="{3AB02666-338F-4A7B-B9F1-D8E9A0B718CB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C940D6-3C67-4B3B-B44B-06E69CA34DA7}" type="doc">
      <dgm:prSet loTypeId="urn:microsoft.com/office/officeart/2005/8/layout/hierarchy6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4F7D9AFA-EA6C-4F7B-9FF3-010FB374AD24}">
      <dgm:prSet custT="1"/>
      <dgm:spPr/>
      <dgm:t>
        <a:bodyPr/>
        <a:lstStyle/>
        <a:p>
          <a:pPr rtl="0"/>
          <a:r>
            <a:rPr lang="uk-UA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Категорії учнів: </a:t>
          </a:r>
        </a:p>
      </dgm:t>
    </dgm:pt>
    <dgm:pt modelId="{35FA00C6-F15F-426C-B7F1-EAB5588675CD}" type="parTrans" cxnId="{D0437C1C-AFE4-4E66-8602-60011E8C0413}">
      <dgm:prSet/>
      <dgm:spPr/>
      <dgm:t>
        <a:bodyPr/>
        <a:lstStyle/>
        <a:p>
          <a:endParaRPr lang="uk-UA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E8FA16-94F0-4554-A29C-A8D803B70B5C}" type="sibTrans" cxnId="{D0437C1C-AFE4-4E66-8602-60011E8C0413}">
      <dgm:prSet/>
      <dgm:spPr/>
      <dgm:t>
        <a:bodyPr/>
        <a:lstStyle/>
        <a:p>
          <a:endParaRPr lang="uk-UA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8CD55C-DF40-4E19-9292-D3B6662D70C8}">
      <dgm:prSet custT="1"/>
      <dgm:spPr/>
      <dgm:t>
        <a:bodyPr/>
        <a:lstStyle/>
        <a:p>
          <a:pPr rtl="0"/>
          <a:r>
            <a:rPr lang="uk-UA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обдаровані діти </a:t>
          </a:r>
        </a:p>
      </dgm:t>
    </dgm:pt>
    <dgm:pt modelId="{864AE075-2109-438E-B18F-015595040230}" type="parTrans" cxnId="{FF6FF4AB-5AF6-473D-8146-7C6C9FB310BC}">
      <dgm:prSet/>
      <dgm:spPr/>
      <dgm:t>
        <a:bodyPr/>
        <a:lstStyle/>
        <a:p>
          <a:endParaRPr lang="uk-UA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28D43A-B999-4D9A-B565-0FC758D3B4E6}" type="sibTrans" cxnId="{FF6FF4AB-5AF6-473D-8146-7C6C9FB310BC}">
      <dgm:prSet/>
      <dgm:spPr/>
      <dgm:t>
        <a:bodyPr/>
        <a:lstStyle/>
        <a:p>
          <a:endParaRPr lang="uk-UA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8F4092-7E13-4E73-B36C-F5B9AC0A2E46}">
      <dgm:prSet custT="1"/>
      <dgm:spPr/>
      <dgm:t>
        <a:bodyPr/>
        <a:lstStyle/>
        <a:p>
          <a:pPr rtl="0"/>
          <a:r>
            <a:rPr lang="uk-UA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учні, які бажають отримати додаткові знання паралельно з навчанням у школі.</a:t>
          </a:r>
        </a:p>
      </dgm:t>
    </dgm:pt>
    <dgm:pt modelId="{FD9C6A0C-7B6E-4ECA-836B-022248345EF5}" type="parTrans" cxnId="{3FB47A0E-4B5D-498D-BDDE-F0FE4192949B}">
      <dgm:prSet/>
      <dgm:spPr/>
      <dgm:t>
        <a:bodyPr/>
        <a:lstStyle/>
        <a:p>
          <a:endParaRPr lang="uk-UA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68C9B1-2302-439D-BEE3-8BF8869AE775}" type="sibTrans" cxnId="{3FB47A0E-4B5D-498D-BDDE-F0FE4192949B}">
      <dgm:prSet/>
      <dgm:spPr/>
      <dgm:t>
        <a:bodyPr/>
        <a:lstStyle/>
        <a:p>
          <a:endParaRPr lang="uk-UA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D8338F-4E38-4587-839A-44D9C852084A}" type="pres">
      <dgm:prSet presAssocID="{A7C940D6-3C67-4B3B-B44B-06E69CA34DA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C8095A1-F944-437F-9B99-FB112815022F}" type="pres">
      <dgm:prSet presAssocID="{A7C940D6-3C67-4B3B-B44B-06E69CA34DA7}" presName="hierFlow" presStyleCnt="0"/>
      <dgm:spPr/>
    </dgm:pt>
    <dgm:pt modelId="{E575AAAD-D8B9-4D64-A11F-45995ECDA6B9}" type="pres">
      <dgm:prSet presAssocID="{A7C940D6-3C67-4B3B-B44B-06E69CA34DA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84C3B54-E8BF-4170-ABA7-7F4F15034887}" type="pres">
      <dgm:prSet presAssocID="{4F7D9AFA-EA6C-4F7B-9FF3-010FB374AD24}" presName="Name14" presStyleCnt="0"/>
      <dgm:spPr/>
    </dgm:pt>
    <dgm:pt modelId="{CA13AD5E-FD7A-4097-8E6D-9D3CB0A9D291}" type="pres">
      <dgm:prSet presAssocID="{4F7D9AFA-EA6C-4F7B-9FF3-010FB374AD24}" presName="level1Shape" presStyleLbl="node0" presStyleIdx="0" presStyleCnt="1" custScaleX="486981" custScaleY="183354" custLinFactNeighborX="616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A1FBE36-1726-4A1B-B2D4-1AC0CBC71F31}" type="pres">
      <dgm:prSet presAssocID="{4F7D9AFA-EA6C-4F7B-9FF3-010FB374AD24}" presName="hierChild2" presStyleCnt="0"/>
      <dgm:spPr/>
    </dgm:pt>
    <dgm:pt modelId="{92E0E157-CE87-4E22-8D11-3D9705388C67}" type="pres">
      <dgm:prSet presAssocID="{864AE075-2109-438E-B18F-015595040230}" presName="Name19" presStyleLbl="parChTrans1D2" presStyleIdx="0" presStyleCnt="2"/>
      <dgm:spPr/>
      <dgm:t>
        <a:bodyPr/>
        <a:lstStyle/>
        <a:p>
          <a:endParaRPr lang="uk-UA"/>
        </a:p>
      </dgm:t>
    </dgm:pt>
    <dgm:pt modelId="{BD4835F5-08B7-4A1D-B1BE-C1C697EB5605}" type="pres">
      <dgm:prSet presAssocID="{A38CD55C-DF40-4E19-9292-D3B6662D70C8}" presName="Name21" presStyleCnt="0"/>
      <dgm:spPr/>
    </dgm:pt>
    <dgm:pt modelId="{52E1A1EB-113D-49AA-B1C6-00C08A981A87}" type="pres">
      <dgm:prSet presAssocID="{A38CD55C-DF40-4E19-9292-D3B6662D70C8}" presName="level2Shape" presStyleLbl="node2" presStyleIdx="0" presStyleCnt="2" custScaleX="201365" custScaleY="188280"/>
      <dgm:spPr/>
      <dgm:t>
        <a:bodyPr/>
        <a:lstStyle/>
        <a:p>
          <a:endParaRPr lang="uk-UA"/>
        </a:p>
      </dgm:t>
    </dgm:pt>
    <dgm:pt modelId="{82945DC6-E470-41C9-975E-EEFF85F61337}" type="pres">
      <dgm:prSet presAssocID="{A38CD55C-DF40-4E19-9292-D3B6662D70C8}" presName="hierChild3" presStyleCnt="0"/>
      <dgm:spPr/>
    </dgm:pt>
    <dgm:pt modelId="{12BAA294-7820-49EE-A013-FE207DC74A3B}" type="pres">
      <dgm:prSet presAssocID="{FD9C6A0C-7B6E-4ECA-836B-022248345EF5}" presName="Name19" presStyleLbl="parChTrans1D2" presStyleIdx="1" presStyleCnt="2"/>
      <dgm:spPr/>
      <dgm:t>
        <a:bodyPr/>
        <a:lstStyle/>
        <a:p>
          <a:endParaRPr lang="uk-UA"/>
        </a:p>
      </dgm:t>
    </dgm:pt>
    <dgm:pt modelId="{4788FA1B-AC4E-48A5-A847-FDCFEBE6AD4A}" type="pres">
      <dgm:prSet presAssocID="{2E8F4092-7E13-4E73-B36C-F5B9AC0A2E46}" presName="Name21" presStyleCnt="0"/>
      <dgm:spPr/>
    </dgm:pt>
    <dgm:pt modelId="{BA8CD911-1BB6-4DCC-91DE-E78FAF9399D0}" type="pres">
      <dgm:prSet presAssocID="{2E8F4092-7E13-4E73-B36C-F5B9AC0A2E46}" presName="level2Shape" presStyleLbl="node2" presStyleIdx="1" presStyleCnt="2" custScaleX="427453" custScaleY="198311" custLinFactNeighborX="-3315" custLinFactNeighborY="-1685"/>
      <dgm:spPr/>
      <dgm:t>
        <a:bodyPr/>
        <a:lstStyle/>
        <a:p>
          <a:endParaRPr lang="uk-UA"/>
        </a:p>
      </dgm:t>
    </dgm:pt>
    <dgm:pt modelId="{62FA9783-E6B5-4CF8-8E63-8DFA146C4DF7}" type="pres">
      <dgm:prSet presAssocID="{2E8F4092-7E13-4E73-B36C-F5B9AC0A2E46}" presName="hierChild3" presStyleCnt="0"/>
      <dgm:spPr/>
    </dgm:pt>
    <dgm:pt modelId="{C1A337A2-6DCE-46B7-9876-34BA9A1C75BC}" type="pres">
      <dgm:prSet presAssocID="{A7C940D6-3C67-4B3B-B44B-06E69CA34DA7}" presName="bgShapesFlow" presStyleCnt="0"/>
      <dgm:spPr/>
    </dgm:pt>
  </dgm:ptLst>
  <dgm:cxnLst>
    <dgm:cxn modelId="{763B3280-0F28-46EA-9D07-046F6E4163D7}" type="presOf" srcId="{864AE075-2109-438E-B18F-015595040230}" destId="{92E0E157-CE87-4E22-8D11-3D9705388C67}" srcOrd="0" destOrd="0" presId="urn:microsoft.com/office/officeart/2005/8/layout/hierarchy6"/>
    <dgm:cxn modelId="{2D61BB0E-7EC0-4AF6-BAFC-BC0618D352E4}" type="presOf" srcId="{A38CD55C-DF40-4E19-9292-D3B6662D70C8}" destId="{52E1A1EB-113D-49AA-B1C6-00C08A981A87}" srcOrd="0" destOrd="0" presId="urn:microsoft.com/office/officeart/2005/8/layout/hierarchy6"/>
    <dgm:cxn modelId="{D0437C1C-AFE4-4E66-8602-60011E8C0413}" srcId="{A7C940D6-3C67-4B3B-B44B-06E69CA34DA7}" destId="{4F7D9AFA-EA6C-4F7B-9FF3-010FB374AD24}" srcOrd="0" destOrd="0" parTransId="{35FA00C6-F15F-426C-B7F1-EAB5588675CD}" sibTransId="{BBE8FA16-94F0-4554-A29C-A8D803B70B5C}"/>
    <dgm:cxn modelId="{FF6FF4AB-5AF6-473D-8146-7C6C9FB310BC}" srcId="{4F7D9AFA-EA6C-4F7B-9FF3-010FB374AD24}" destId="{A38CD55C-DF40-4E19-9292-D3B6662D70C8}" srcOrd="0" destOrd="0" parTransId="{864AE075-2109-438E-B18F-015595040230}" sibTransId="{E828D43A-B999-4D9A-B565-0FC758D3B4E6}"/>
    <dgm:cxn modelId="{848221ED-DE41-4F8A-94A1-2570262DA418}" type="presOf" srcId="{FD9C6A0C-7B6E-4ECA-836B-022248345EF5}" destId="{12BAA294-7820-49EE-A013-FE207DC74A3B}" srcOrd="0" destOrd="0" presId="urn:microsoft.com/office/officeart/2005/8/layout/hierarchy6"/>
    <dgm:cxn modelId="{0E59A848-1759-4D97-8CA7-CA49E4A4C51F}" type="presOf" srcId="{2E8F4092-7E13-4E73-B36C-F5B9AC0A2E46}" destId="{BA8CD911-1BB6-4DCC-91DE-E78FAF9399D0}" srcOrd="0" destOrd="0" presId="urn:microsoft.com/office/officeart/2005/8/layout/hierarchy6"/>
    <dgm:cxn modelId="{9EFED333-CDE0-4A1B-A017-D4FAB3B30812}" type="presOf" srcId="{4F7D9AFA-EA6C-4F7B-9FF3-010FB374AD24}" destId="{CA13AD5E-FD7A-4097-8E6D-9D3CB0A9D291}" srcOrd="0" destOrd="0" presId="urn:microsoft.com/office/officeart/2005/8/layout/hierarchy6"/>
    <dgm:cxn modelId="{BC99AB64-B0CD-462E-B439-F2D6829069E6}" type="presOf" srcId="{A7C940D6-3C67-4B3B-B44B-06E69CA34DA7}" destId="{D4D8338F-4E38-4587-839A-44D9C852084A}" srcOrd="0" destOrd="0" presId="urn:microsoft.com/office/officeart/2005/8/layout/hierarchy6"/>
    <dgm:cxn modelId="{3FB47A0E-4B5D-498D-BDDE-F0FE4192949B}" srcId="{4F7D9AFA-EA6C-4F7B-9FF3-010FB374AD24}" destId="{2E8F4092-7E13-4E73-B36C-F5B9AC0A2E46}" srcOrd="1" destOrd="0" parTransId="{FD9C6A0C-7B6E-4ECA-836B-022248345EF5}" sibTransId="{D268C9B1-2302-439D-BEE3-8BF8869AE775}"/>
    <dgm:cxn modelId="{C3E68993-4F81-45B3-90CD-43909AD61BE5}" type="presParOf" srcId="{D4D8338F-4E38-4587-839A-44D9C852084A}" destId="{8C8095A1-F944-437F-9B99-FB112815022F}" srcOrd="0" destOrd="0" presId="urn:microsoft.com/office/officeart/2005/8/layout/hierarchy6"/>
    <dgm:cxn modelId="{764501EE-0F9B-4C00-ADC4-7162A23A7BF9}" type="presParOf" srcId="{8C8095A1-F944-437F-9B99-FB112815022F}" destId="{E575AAAD-D8B9-4D64-A11F-45995ECDA6B9}" srcOrd="0" destOrd="0" presId="urn:microsoft.com/office/officeart/2005/8/layout/hierarchy6"/>
    <dgm:cxn modelId="{18A6B344-8ED1-4C4B-B6D7-5B81524A6575}" type="presParOf" srcId="{E575AAAD-D8B9-4D64-A11F-45995ECDA6B9}" destId="{884C3B54-E8BF-4170-ABA7-7F4F15034887}" srcOrd="0" destOrd="0" presId="urn:microsoft.com/office/officeart/2005/8/layout/hierarchy6"/>
    <dgm:cxn modelId="{1EF5A9C1-8FC5-4FAC-85C7-F79701E1735C}" type="presParOf" srcId="{884C3B54-E8BF-4170-ABA7-7F4F15034887}" destId="{CA13AD5E-FD7A-4097-8E6D-9D3CB0A9D291}" srcOrd="0" destOrd="0" presId="urn:microsoft.com/office/officeart/2005/8/layout/hierarchy6"/>
    <dgm:cxn modelId="{BD6B5C01-6AF5-4456-868E-A47444B2097B}" type="presParOf" srcId="{884C3B54-E8BF-4170-ABA7-7F4F15034887}" destId="{6A1FBE36-1726-4A1B-B2D4-1AC0CBC71F31}" srcOrd="1" destOrd="0" presId="urn:microsoft.com/office/officeart/2005/8/layout/hierarchy6"/>
    <dgm:cxn modelId="{8454D6E1-86E2-4A23-9D83-F057D42343D6}" type="presParOf" srcId="{6A1FBE36-1726-4A1B-B2D4-1AC0CBC71F31}" destId="{92E0E157-CE87-4E22-8D11-3D9705388C67}" srcOrd="0" destOrd="0" presId="urn:microsoft.com/office/officeart/2005/8/layout/hierarchy6"/>
    <dgm:cxn modelId="{29B49BC5-5B72-464C-8434-331DA632D64F}" type="presParOf" srcId="{6A1FBE36-1726-4A1B-B2D4-1AC0CBC71F31}" destId="{BD4835F5-08B7-4A1D-B1BE-C1C697EB5605}" srcOrd="1" destOrd="0" presId="urn:microsoft.com/office/officeart/2005/8/layout/hierarchy6"/>
    <dgm:cxn modelId="{7F9A747D-6E06-4518-8082-00871E705400}" type="presParOf" srcId="{BD4835F5-08B7-4A1D-B1BE-C1C697EB5605}" destId="{52E1A1EB-113D-49AA-B1C6-00C08A981A87}" srcOrd="0" destOrd="0" presId="urn:microsoft.com/office/officeart/2005/8/layout/hierarchy6"/>
    <dgm:cxn modelId="{1FDC6540-837B-499A-9A9D-46E9EF865E18}" type="presParOf" srcId="{BD4835F5-08B7-4A1D-B1BE-C1C697EB5605}" destId="{82945DC6-E470-41C9-975E-EEFF85F61337}" srcOrd="1" destOrd="0" presId="urn:microsoft.com/office/officeart/2005/8/layout/hierarchy6"/>
    <dgm:cxn modelId="{99E6097A-C7FE-47C3-B20A-CC7D4C2847ED}" type="presParOf" srcId="{6A1FBE36-1726-4A1B-B2D4-1AC0CBC71F31}" destId="{12BAA294-7820-49EE-A013-FE207DC74A3B}" srcOrd="2" destOrd="0" presId="urn:microsoft.com/office/officeart/2005/8/layout/hierarchy6"/>
    <dgm:cxn modelId="{7E20FD62-3275-4253-8824-D96A41C3C649}" type="presParOf" srcId="{6A1FBE36-1726-4A1B-B2D4-1AC0CBC71F31}" destId="{4788FA1B-AC4E-48A5-A847-FDCFEBE6AD4A}" srcOrd="3" destOrd="0" presId="urn:microsoft.com/office/officeart/2005/8/layout/hierarchy6"/>
    <dgm:cxn modelId="{F6BFECAF-69F0-47D7-A73E-24FD2044C83A}" type="presParOf" srcId="{4788FA1B-AC4E-48A5-A847-FDCFEBE6AD4A}" destId="{BA8CD911-1BB6-4DCC-91DE-E78FAF9399D0}" srcOrd="0" destOrd="0" presId="urn:microsoft.com/office/officeart/2005/8/layout/hierarchy6"/>
    <dgm:cxn modelId="{4537C961-CE6E-4C01-94B4-301EF36FDD95}" type="presParOf" srcId="{4788FA1B-AC4E-48A5-A847-FDCFEBE6AD4A}" destId="{62FA9783-E6B5-4CF8-8E63-8DFA146C4DF7}" srcOrd="1" destOrd="0" presId="urn:microsoft.com/office/officeart/2005/8/layout/hierarchy6"/>
    <dgm:cxn modelId="{6C807580-6388-4EA1-9BAC-9FC57A091148}" type="presParOf" srcId="{D4D8338F-4E38-4587-839A-44D9C852084A}" destId="{C1A337A2-6DCE-46B7-9876-34BA9A1C75B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00FC671-B9CA-45B8-84CF-1F5E40E283C3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413B4564-BDBB-4F24-BAD1-8072609C69D8}">
      <dgm:prSet custT="1"/>
      <dgm:spPr/>
      <dgm:t>
        <a:bodyPr/>
        <a:lstStyle/>
        <a:p>
          <a:pPr rtl="0"/>
          <a:r>
            <a:rPr lang="uk-UA" sz="2400" dirty="0"/>
            <a:t>- під час карантину; </a:t>
          </a:r>
        </a:p>
      </dgm:t>
    </dgm:pt>
    <dgm:pt modelId="{207A497B-AA93-4CF7-B72E-F4158333B878}" type="parTrans" cxnId="{700CDA5F-B964-46E8-B70F-28590DA448F7}">
      <dgm:prSet/>
      <dgm:spPr/>
      <dgm:t>
        <a:bodyPr/>
        <a:lstStyle/>
        <a:p>
          <a:endParaRPr lang="uk-UA" sz="2400">
            <a:solidFill>
              <a:schemeClr val="tx1"/>
            </a:solidFill>
          </a:endParaRPr>
        </a:p>
      </dgm:t>
    </dgm:pt>
    <dgm:pt modelId="{B1DECD09-191C-4AD9-9076-8683F1690936}" type="sibTrans" cxnId="{700CDA5F-B964-46E8-B70F-28590DA448F7}">
      <dgm:prSet/>
      <dgm:spPr/>
      <dgm:t>
        <a:bodyPr/>
        <a:lstStyle/>
        <a:p>
          <a:endParaRPr lang="uk-UA" sz="2400">
            <a:solidFill>
              <a:schemeClr val="tx1"/>
            </a:solidFill>
          </a:endParaRPr>
        </a:p>
      </dgm:t>
    </dgm:pt>
    <dgm:pt modelId="{6D98DB44-B3DC-43E0-ABE0-97E6EF7D65B7}">
      <dgm:prSet custT="1"/>
      <dgm:spPr/>
      <dgm:t>
        <a:bodyPr/>
        <a:lstStyle/>
        <a:p>
          <a:pPr rtl="0"/>
          <a:r>
            <a:rPr lang="uk-UA" sz="2400" dirty="0"/>
            <a:t>- тимчасового призупинення навчально-виховного процесу з поважних причин; навчання учнів під час хвороби;</a:t>
          </a:r>
        </a:p>
      </dgm:t>
    </dgm:pt>
    <dgm:pt modelId="{D17959A5-FFD3-43BB-ABF1-F6D8C0D1B8B9}" type="parTrans" cxnId="{E8A3BF03-E12A-46F2-9115-A1FC9710D036}">
      <dgm:prSet/>
      <dgm:spPr/>
      <dgm:t>
        <a:bodyPr/>
        <a:lstStyle/>
        <a:p>
          <a:endParaRPr lang="uk-UA" sz="2400">
            <a:solidFill>
              <a:schemeClr val="tx1"/>
            </a:solidFill>
          </a:endParaRPr>
        </a:p>
      </dgm:t>
    </dgm:pt>
    <dgm:pt modelId="{AFE4AA99-EFA3-47F6-9E0B-E7A1C4E2E1E3}" type="sibTrans" cxnId="{E8A3BF03-E12A-46F2-9115-A1FC9710D036}">
      <dgm:prSet/>
      <dgm:spPr/>
      <dgm:t>
        <a:bodyPr/>
        <a:lstStyle/>
        <a:p>
          <a:endParaRPr lang="uk-UA" sz="2400">
            <a:solidFill>
              <a:schemeClr val="tx1"/>
            </a:solidFill>
          </a:endParaRPr>
        </a:p>
      </dgm:t>
    </dgm:pt>
    <dgm:pt modelId="{F82C4284-662B-4B9F-A754-1B81137B5BA0}">
      <dgm:prSet custT="1"/>
      <dgm:spPr/>
      <dgm:t>
        <a:bodyPr/>
        <a:lstStyle/>
        <a:p>
          <a:pPr rtl="0"/>
          <a:r>
            <a:rPr lang="uk-UA" sz="2400" dirty="0"/>
            <a:t>- виконанні науково-дослідницьких робіт у Малій академії наук України; </a:t>
          </a:r>
        </a:p>
      </dgm:t>
    </dgm:pt>
    <dgm:pt modelId="{87F607E3-6C3C-4E0F-9EC9-8A837C3F38DE}" type="parTrans" cxnId="{E70F3A5C-1FAF-49BC-B74B-CA74C20938F2}">
      <dgm:prSet/>
      <dgm:spPr/>
      <dgm:t>
        <a:bodyPr/>
        <a:lstStyle/>
        <a:p>
          <a:endParaRPr lang="uk-UA" sz="2400">
            <a:solidFill>
              <a:schemeClr val="tx1"/>
            </a:solidFill>
          </a:endParaRPr>
        </a:p>
      </dgm:t>
    </dgm:pt>
    <dgm:pt modelId="{FF7FA667-B23B-4DCF-AE64-80A628AA8AC0}" type="sibTrans" cxnId="{E70F3A5C-1FAF-49BC-B74B-CA74C20938F2}">
      <dgm:prSet/>
      <dgm:spPr/>
      <dgm:t>
        <a:bodyPr/>
        <a:lstStyle/>
        <a:p>
          <a:endParaRPr lang="uk-UA" sz="2400">
            <a:solidFill>
              <a:schemeClr val="tx1"/>
            </a:solidFill>
          </a:endParaRPr>
        </a:p>
      </dgm:t>
    </dgm:pt>
    <dgm:pt modelId="{CE60C1CA-253C-488F-8739-132889FED054}">
      <dgm:prSet custT="1"/>
      <dgm:spPr/>
      <dgm:t>
        <a:bodyPr/>
        <a:lstStyle/>
        <a:p>
          <a:pPr rtl="0"/>
          <a:r>
            <a:rPr lang="uk-UA" sz="2400" dirty="0"/>
            <a:t>- участі у дистанційних олімпіадах, конкурсах;</a:t>
          </a:r>
        </a:p>
      </dgm:t>
    </dgm:pt>
    <dgm:pt modelId="{9019AC5D-6DB9-44F4-891C-2FA8840CF953}" type="parTrans" cxnId="{E6CDEBCE-740F-4197-9837-DD3FCF9965E1}">
      <dgm:prSet/>
      <dgm:spPr/>
      <dgm:t>
        <a:bodyPr/>
        <a:lstStyle/>
        <a:p>
          <a:endParaRPr lang="uk-UA" sz="2400">
            <a:solidFill>
              <a:schemeClr val="tx1"/>
            </a:solidFill>
          </a:endParaRPr>
        </a:p>
      </dgm:t>
    </dgm:pt>
    <dgm:pt modelId="{D074F409-C522-42AB-BBB9-118C8AEF9B1A}" type="sibTrans" cxnId="{E6CDEBCE-740F-4197-9837-DD3FCF9965E1}">
      <dgm:prSet/>
      <dgm:spPr/>
      <dgm:t>
        <a:bodyPr/>
        <a:lstStyle/>
        <a:p>
          <a:endParaRPr lang="uk-UA" sz="2400">
            <a:solidFill>
              <a:schemeClr val="tx1"/>
            </a:solidFill>
          </a:endParaRPr>
        </a:p>
      </dgm:t>
    </dgm:pt>
    <dgm:pt modelId="{77084B6B-DE61-49DA-975E-7D42EB8DC57B}">
      <dgm:prSet custT="1"/>
      <dgm:spPr/>
      <dgm:t>
        <a:bodyPr/>
        <a:lstStyle/>
        <a:p>
          <a:pPr rtl="0"/>
          <a:r>
            <a:rPr lang="uk-UA" sz="2400" dirty="0"/>
            <a:t>- отриманні консультацій тощо.</a:t>
          </a:r>
        </a:p>
      </dgm:t>
    </dgm:pt>
    <dgm:pt modelId="{024193FC-EEB8-4CFB-9E44-3C73E07307D2}" type="parTrans" cxnId="{B59A1D36-750B-4B1E-BAE6-4BBF544DC273}">
      <dgm:prSet/>
      <dgm:spPr/>
      <dgm:t>
        <a:bodyPr/>
        <a:lstStyle/>
        <a:p>
          <a:endParaRPr lang="uk-UA" sz="2400">
            <a:solidFill>
              <a:schemeClr val="tx1"/>
            </a:solidFill>
          </a:endParaRPr>
        </a:p>
      </dgm:t>
    </dgm:pt>
    <dgm:pt modelId="{1068DAA7-A31A-4986-995F-9310DBCA7325}" type="sibTrans" cxnId="{B59A1D36-750B-4B1E-BAE6-4BBF544DC273}">
      <dgm:prSet/>
      <dgm:spPr/>
      <dgm:t>
        <a:bodyPr/>
        <a:lstStyle/>
        <a:p>
          <a:endParaRPr lang="uk-UA" sz="2400">
            <a:solidFill>
              <a:schemeClr val="tx1"/>
            </a:solidFill>
          </a:endParaRPr>
        </a:p>
      </dgm:t>
    </dgm:pt>
    <dgm:pt modelId="{6E5B81C1-C2E1-4594-841C-7DB1A9A8EDAC}" type="pres">
      <dgm:prSet presAssocID="{200FC671-B9CA-45B8-84CF-1F5E40E283C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27ABAC47-CC13-4D39-AEA8-DB0320239959}" type="pres">
      <dgm:prSet presAssocID="{413B4564-BDBB-4F24-BAD1-8072609C69D8}" presName="thickLine" presStyleLbl="alignNode1" presStyleIdx="0" presStyleCnt="5"/>
      <dgm:spPr/>
    </dgm:pt>
    <dgm:pt modelId="{2138975B-D137-4369-A427-08167FD7D8E6}" type="pres">
      <dgm:prSet presAssocID="{413B4564-BDBB-4F24-BAD1-8072609C69D8}" presName="horz1" presStyleCnt="0"/>
      <dgm:spPr/>
    </dgm:pt>
    <dgm:pt modelId="{9191585A-C290-4FBD-AAC6-83B62ED61B97}" type="pres">
      <dgm:prSet presAssocID="{413B4564-BDBB-4F24-BAD1-8072609C69D8}" presName="tx1" presStyleLbl="revTx" presStyleIdx="0" presStyleCnt="5"/>
      <dgm:spPr/>
      <dgm:t>
        <a:bodyPr/>
        <a:lstStyle/>
        <a:p>
          <a:endParaRPr lang="uk-UA"/>
        </a:p>
      </dgm:t>
    </dgm:pt>
    <dgm:pt modelId="{3AEAA2FF-8480-4B4F-8EA8-37EB9AF09CCB}" type="pres">
      <dgm:prSet presAssocID="{413B4564-BDBB-4F24-BAD1-8072609C69D8}" presName="vert1" presStyleCnt="0"/>
      <dgm:spPr/>
    </dgm:pt>
    <dgm:pt modelId="{0563EE3A-8216-4390-8A11-947C47A2F353}" type="pres">
      <dgm:prSet presAssocID="{6D98DB44-B3DC-43E0-ABE0-97E6EF7D65B7}" presName="thickLine" presStyleLbl="alignNode1" presStyleIdx="1" presStyleCnt="5"/>
      <dgm:spPr/>
    </dgm:pt>
    <dgm:pt modelId="{33390814-4956-4C40-8F2F-3601BC663A4D}" type="pres">
      <dgm:prSet presAssocID="{6D98DB44-B3DC-43E0-ABE0-97E6EF7D65B7}" presName="horz1" presStyleCnt="0"/>
      <dgm:spPr/>
    </dgm:pt>
    <dgm:pt modelId="{0902D633-08CE-4291-A112-98E5A57A79E2}" type="pres">
      <dgm:prSet presAssocID="{6D98DB44-B3DC-43E0-ABE0-97E6EF7D65B7}" presName="tx1" presStyleLbl="revTx" presStyleIdx="1" presStyleCnt="5"/>
      <dgm:spPr/>
      <dgm:t>
        <a:bodyPr/>
        <a:lstStyle/>
        <a:p>
          <a:endParaRPr lang="uk-UA"/>
        </a:p>
      </dgm:t>
    </dgm:pt>
    <dgm:pt modelId="{D9355FC7-D999-488F-B795-ABD0D4D4890B}" type="pres">
      <dgm:prSet presAssocID="{6D98DB44-B3DC-43E0-ABE0-97E6EF7D65B7}" presName="vert1" presStyleCnt="0"/>
      <dgm:spPr/>
    </dgm:pt>
    <dgm:pt modelId="{3E5F3EF0-49DE-4DC6-9434-92E93ACDDA46}" type="pres">
      <dgm:prSet presAssocID="{F82C4284-662B-4B9F-A754-1B81137B5BA0}" presName="thickLine" presStyleLbl="alignNode1" presStyleIdx="2" presStyleCnt="5"/>
      <dgm:spPr/>
    </dgm:pt>
    <dgm:pt modelId="{50FD8E45-F636-4462-9765-67988515CA2B}" type="pres">
      <dgm:prSet presAssocID="{F82C4284-662B-4B9F-A754-1B81137B5BA0}" presName="horz1" presStyleCnt="0"/>
      <dgm:spPr/>
    </dgm:pt>
    <dgm:pt modelId="{B0CACFC0-2D82-4411-AB26-F2305F9776EE}" type="pres">
      <dgm:prSet presAssocID="{F82C4284-662B-4B9F-A754-1B81137B5BA0}" presName="tx1" presStyleLbl="revTx" presStyleIdx="2" presStyleCnt="5"/>
      <dgm:spPr/>
      <dgm:t>
        <a:bodyPr/>
        <a:lstStyle/>
        <a:p>
          <a:endParaRPr lang="uk-UA"/>
        </a:p>
      </dgm:t>
    </dgm:pt>
    <dgm:pt modelId="{C529457D-E31D-48BC-A1E4-A461D5B380DD}" type="pres">
      <dgm:prSet presAssocID="{F82C4284-662B-4B9F-A754-1B81137B5BA0}" presName="vert1" presStyleCnt="0"/>
      <dgm:spPr/>
    </dgm:pt>
    <dgm:pt modelId="{B8D6484F-163E-4F70-AA31-77ACC1AB0615}" type="pres">
      <dgm:prSet presAssocID="{CE60C1CA-253C-488F-8739-132889FED054}" presName="thickLine" presStyleLbl="alignNode1" presStyleIdx="3" presStyleCnt="5"/>
      <dgm:spPr/>
    </dgm:pt>
    <dgm:pt modelId="{EFE62293-722B-402A-AFCD-32EEF4A4895F}" type="pres">
      <dgm:prSet presAssocID="{CE60C1CA-253C-488F-8739-132889FED054}" presName="horz1" presStyleCnt="0"/>
      <dgm:spPr/>
    </dgm:pt>
    <dgm:pt modelId="{1122A131-BA4B-4257-8129-D2CCE0D12CCF}" type="pres">
      <dgm:prSet presAssocID="{CE60C1CA-253C-488F-8739-132889FED054}" presName="tx1" presStyleLbl="revTx" presStyleIdx="3" presStyleCnt="5"/>
      <dgm:spPr/>
      <dgm:t>
        <a:bodyPr/>
        <a:lstStyle/>
        <a:p>
          <a:endParaRPr lang="uk-UA"/>
        </a:p>
      </dgm:t>
    </dgm:pt>
    <dgm:pt modelId="{11428BFC-4300-4B44-AC0E-09B828122BDF}" type="pres">
      <dgm:prSet presAssocID="{CE60C1CA-253C-488F-8739-132889FED054}" presName="vert1" presStyleCnt="0"/>
      <dgm:spPr/>
    </dgm:pt>
    <dgm:pt modelId="{6D12004A-61E8-4E62-BD21-42C02719972F}" type="pres">
      <dgm:prSet presAssocID="{77084B6B-DE61-49DA-975E-7D42EB8DC57B}" presName="thickLine" presStyleLbl="alignNode1" presStyleIdx="4" presStyleCnt="5"/>
      <dgm:spPr/>
    </dgm:pt>
    <dgm:pt modelId="{2C3B01F2-9BDF-4B20-A074-8B4FFCFA1658}" type="pres">
      <dgm:prSet presAssocID="{77084B6B-DE61-49DA-975E-7D42EB8DC57B}" presName="horz1" presStyleCnt="0"/>
      <dgm:spPr/>
    </dgm:pt>
    <dgm:pt modelId="{24CA58F4-AC2D-49EA-8564-9FF9DE271A02}" type="pres">
      <dgm:prSet presAssocID="{77084B6B-DE61-49DA-975E-7D42EB8DC57B}" presName="tx1" presStyleLbl="revTx" presStyleIdx="4" presStyleCnt="5"/>
      <dgm:spPr/>
      <dgm:t>
        <a:bodyPr/>
        <a:lstStyle/>
        <a:p>
          <a:endParaRPr lang="uk-UA"/>
        </a:p>
      </dgm:t>
    </dgm:pt>
    <dgm:pt modelId="{E92FFC35-CD6A-42F0-9991-685B33006AB9}" type="pres">
      <dgm:prSet presAssocID="{77084B6B-DE61-49DA-975E-7D42EB8DC57B}" presName="vert1" presStyleCnt="0"/>
      <dgm:spPr/>
    </dgm:pt>
  </dgm:ptLst>
  <dgm:cxnLst>
    <dgm:cxn modelId="{E6CDEBCE-740F-4197-9837-DD3FCF9965E1}" srcId="{200FC671-B9CA-45B8-84CF-1F5E40E283C3}" destId="{CE60C1CA-253C-488F-8739-132889FED054}" srcOrd="3" destOrd="0" parTransId="{9019AC5D-6DB9-44F4-891C-2FA8840CF953}" sibTransId="{D074F409-C522-42AB-BBB9-118C8AEF9B1A}"/>
    <dgm:cxn modelId="{E8A3BF03-E12A-46F2-9115-A1FC9710D036}" srcId="{200FC671-B9CA-45B8-84CF-1F5E40E283C3}" destId="{6D98DB44-B3DC-43E0-ABE0-97E6EF7D65B7}" srcOrd="1" destOrd="0" parTransId="{D17959A5-FFD3-43BB-ABF1-F6D8C0D1B8B9}" sibTransId="{AFE4AA99-EFA3-47F6-9E0B-E7A1C4E2E1E3}"/>
    <dgm:cxn modelId="{BE283D1E-F457-46D9-911B-A5DC561FCED1}" type="presOf" srcId="{77084B6B-DE61-49DA-975E-7D42EB8DC57B}" destId="{24CA58F4-AC2D-49EA-8564-9FF9DE271A02}" srcOrd="0" destOrd="0" presId="urn:microsoft.com/office/officeart/2008/layout/LinedList"/>
    <dgm:cxn modelId="{700CDA5F-B964-46E8-B70F-28590DA448F7}" srcId="{200FC671-B9CA-45B8-84CF-1F5E40E283C3}" destId="{413B4564-BDBB-4F24-BAD1-8072609C69D8}" srcOrd="0" destOrd="0" parTransId="{207A497B-AA93-4CF7-B72E-F4158333B878}" sibTransId="{B1DECD09-191C-4AD9-9076-8683F1690936}"/>
    <dgm:cxn modelId="{9A3195E8-F212-4B50-9AC4-3A41501E6648}" type="presOf" srcId="{F82C4284-662B-4B9F-A754-1B81137B5BA0}" destId="{B0CACFC0-2D82-4411-AB26-F2305F9776EE}" srcOrd="0" destOrd="0" presId="urn:microsoft.com/office/officeart/2008/layout/LinedList"/>
    <dgm:cxn modelId="{C15BCC69-C551-4AC8-9D2B-5555B361084E}" type="presOf" srcId="{6D98DB44-B3DC-43E0-ABE0-97E6EF7D65B7}" destId="{0902D633-08CE-4291-A112-98E5A57A79E2}" srcOrd="0" destOrd="0" presId="urn:microsoft.com/office/officeart/2008/layout/LinedList"/>
    <dgm:cxn modelId="{9A492381-0084-4876-B524-9087240EBC32}" type="presOf" srcId="{CE60C1CA-253C-488F-8739-132889FED054}" destId="{1122A131-BA4B-4257-8129-D2CCE0D12CCF}" srcOrd="0" destOrd="0" presId="urn:microsoft.com/office/officeart/2008/layout/LinedList"/>
    <dgm:cxn modelId="{F41EEF0B-D73D-4B45-9AC0-7414673C0293}" type="presOf" srcId="{200FC671-B9CA-45B8-84CF-1F5E40E283C3}" destId="{6E5B81C1-C2E1-4594-841C-7DB1A9A8EDAC}" srcOrd="0" destOrd="0" presId="urn:microsoft.com/office/officeart/2008/layout/LinedList"/>
    <dgm:cxn modelId="{B59A1D36-750B-4B1E-BAE6-4BBF544DC273}" srcId="{200FC671-B9CA-45B8-84CF-1F5E40E283C3}" destId="{77084B6B-DE61-49DA-975E-7D42EB8DC57B}" srcOrd="4" destOrd="0" parTransId="{024193FC-EEB8-4CFB-9E44-3C73E07307D2}" sibTransId="{1068DAA7-A31A-4986-995F-9310DBCA7325}"/>
    <dgm:cxn modelId="{F39C660C-0AEF-4C47-84B9-DA9D5D5FD8E0}" type="presOf" srcId="{413B4564-BDBB-4F24-BAD1-8072609C69D8}" destId="{9191585A-C290-4FBD-AAC6-83B62ED61B97}" srcOrd="0" destOrd="0" presId="urn:microsoft.com/office/officeart/2008/layout/LinedList"/>
    <dgm:cxn modelId="{E70F3A5C-1FAF-49BC-B74B-CA74C20938F2}" srcId="{200FC671-B9CA-45B8-84CF-1F5E40E283C3}" destId="{F82C4284-662B-4B9F-A754-1B81137B5BA0}" srcOrd="2" destOrd="0" parTransId="{87F607E3-6C3C-4E0F-9EC9-8A837C3F38DE}" sibTransId="{FF7FA667-B23B-4DCF-AE64-80A628AA8AC0}"/>
    <dgm:cxn modelId="{AEB60BCC-4B48-41D1-8C35-07A0CD281BC9}" type="presParOf" srcId="{6E5B81C1-C2E1-4594-841C-7DB1A9A8EDAC}" destId="{27ABAC47-CC13-4D39-AEA8-DB0320239959}" srcOrd="0" destOrd="0" presId="urn:microsoft.com/office/officeart/2008/layout/LinedList"/>
    <dgm:cxn modelId="{D274B01F-D0CE-4544-953D-F516D3CA6F07}" type="presParOf" srcId="{6E5B81C1-C2E1-4594-841C-7DB1A9A8EDAC}" destId="{2138975B-D137-4369-A427-08167FD7D8E6}" srcOrd="1" destOrd="0" presId="urn:microsoft.com/office/officeart/2008/layout/LinedList"/>
    <dgm:cxn modelId="{F8AFF6B5-50C2-4F32-BF54-717FE1A08E0E}" type="presParOf" srcId="{2138975B-D137-4369-A427-08167FD7D8E6}" destId="{9191585A-C290-4FBD-AAC6-83B62ED61B97}" srcOrd="0" destOrd="0" presId="urn:microsoft.com/office/officeart/2008/layout/LinedList"/>
    <dgm:cxn modelId="{F469207C-AC71-4B95-920F-C44A8B40152B}" type="presParOf" srcId="{2138975B-D137-4369-A427-08167FD7D8E6}" destId="{3AEAA2FF-8480-4B4F-8EA8-37EB9AF09CCB}" srcOrd="1" destOrd="0" presId="urn:microsoft.com/office/officeart/2008/layout/LinedList"/>
    <dgm:cxn modelId="{76046A34-A60D-4B3A-ABFA-2B313012F315}" type="presParOf" srcId="{6E5B81C1-C2E1-4594-841C-7DB1A9A8EDAC}" destId="{0563EE3A-8216-4390-8A11-947C47A2F353}" srcOrd="2" destOrd="0" presId="urn:microsoft.com/office/officeart/2008/layout/LinedList"/>
    <dgm:cxn modelId="{B132D14E-9EE7-4F7D-AB6C-ADA774246822}" type="presParOf" srcId="{6E5B81C1-C2E1-4594-841C-7DB1A9A8EDAC}" destId="{33390814-4956-4C40-8F2F-3601BC663A4D}" srcOrd="3" destOrd="0" presId="urn:microsoft.com/office/officeart/2008/layout/LinedList"/>
    <dgm:cxn modelId="{3F089014-9369-468F-823D-DAB526738A15}" type="presParOf" srcId="{33390814-4956-4C40-8F2F-3601BC663A4D}" destId="{0902D633-08CE-4291-A112-98E5A57A79E2}" srcOrd="0" destOrd="0" presId="urn:microsoft.com/office/officeart/2008/layout/LinedList"/>
    <dgm:cxn modelId="{8C41C444-E6C7-4BB6-AFCC-8507F0A71695}" type="presParOf" srcId="{33390814-4956-4C40-8F2F-3601BC663A4D}" destId="{D9355FC7-D999-488F-B795-ABD0D4D4890B}" srcOrd="1" destOrd="0" presId="urn:microsoft.com/office/officeart/2008/layout/LinedList"/>
    <dgm:cxn modelId="{6D955DC4-EF6E-4666-AEEB-6F1A29F6D180}" type="presParOf" srcId="{6E5B81C1-C2E1-4594-841C-7DB1A9A8EDAC}" destId="{3E5F3EF0-49DE-4DC6-9434-92E93ACDDA46}" srcOrd="4" destOrd="0" presId="urn:microsoft.com/office/officeart/2008/layout/LinedList"/>
    <dgm:cxn modelId="{059998DB-8A42-46A3-A8F8-A521A5CE758E}" type="presParOf" srcId="{6E5B81C1-C2E1-4594-841C-7DB1A9A8EDAC}" destId="{50FD8E45-F636-4462-9765-67988515CA2B}" srcOrd="5" destOrd="0" presId="urn:microsoft.com/office/officeart/2008/layout/LinedList"/>
    <dgm:cxn modelId="{88BB96ED-E544-423E-AD37-062001F3B929}" type="presParOf" srcId="{50FD8E45-F636-4462-9765-67988515CA2B}" destId="{B0CACFC0-2D82-4411-AB26-F2305F9776EE}" srcOrd="0" destOrd="0" presId="urn:microsoft.com/office/officeart/2008/layout/LinedList"/>
    <dgm:cxn modelId="{896CD631-20C6-4A20-A981-B74EFC32B5EA}" type="presParOf" srcId="{50FD8E45-F636-4462-9765-67988515CA2B}" destId="{C529457D-E31D-48BC-A1E4-A461D5B380DD}" srcOrd="1" destOrd="0" presId="urn:microsoft.com/office/officeart/2008/layout/LinedList"/>
    <dgm:cxn modelId="{5DC533C6-7E55-42BD-AD86-35A0D3686027}" type="presParOf" srcId="{6E5B81C1-C2E1-4594-841C-7DB1A9A8EDAC}" destId="{B8D6484F-163E-4F70-AA31-77ACC1AB0615}" srcOrd="6" destOrd="0" presId="urn:microsoft.com/office/officeart/2008/layout/LinedList"/>
    <dgm:cxn modelId="{ADC49CE1-D6FC-49F3-ADBD-8BA04FD63D99}" type="presParOf" srcId="{6E5B81C1-C2E1-4594-841C-7DB1A9A8EDAC}" destId="{EFE62293-722B-402A-AFCD-32EEF4A4895F}" srcOrd="7" destOrd="0" presId="urn:microsoft.com/office/officeart/2008/layout/LinedList"/>
    <dgm:cxn modelId="{4175D058-EAB7-47DA-9A9B-D3EA8AA3C5A1}" type="presParOf" srcId="{EFE62293-722B-402A-AFCD-32EEF4A4895F}" destId="{1122A131-BA4B-4257-8129-D2CCE0D12CCF}" srcOrd="0" destOrd="0" presId="urn:microsoft.com/office/officeart/2008/layout/LinedList"/>
    <dgm:cxn modelId="{734582DF-B428-4EE8-B7E2-83C25197BFAF}" type="presParOf" srcId="{EFE62293-722B-402A-AFCD-32EEF4A4895F}" destId="{11428BFC-4300-4B44-AC0E-09B828122BDF}" srcOrd="1" destOrd="0" presId="urn:microsoft.com/office/officeart/2008/layout/LinedList"/>
    <dgm:cxn modelId="{09834F6C-A83C-4D6E-9E25-D04758A11077}" type="presParOf" srcId="{6E5B81C1-C2E1-4594-841C-7DB1A9A8EDAC}" destId="{6D12004A-61E8-4E62-BD21-42C02719972F}" srcOrd="8" destOrd="0" presId="urn:microsoft.com/office/officeart/2008/layout/LinedList"/>
    <dgm:cxn modelId="{00CD988D-9B10-4567-8045-CDAB87A1AE4A}" type="presParOf" srcId="{6E5B81C1-C2E1-4594-841C-7DB1A9A8EDAC}" destId="{2C3B01F2-9BDF-4B20-A074-8B4FFCFA1658}" srcOrd="9" destOrd="0" presId="urn:microsoft.com/office/officeart/2008/layout/LinedList"/>
    <dgm:cxn modelId="{649964F1-37F0-4693-A042-BA8FD6DB533F}" type="presParOf" srcId="{2C3B01F2-9BDF-4B20-A074-8B4FFCFA1658}" destId="{24CA58F4-AC2D-49EA-8564-9FF9DE271A02}" srcOrd="0" destOrd="0" presId="urn:microsoft.com/office/officeart/2008/layout/LinedList"/>
    <dgm:cxn modelId="{BC57980F-0C1E-4B9F-BEE8-880EA775B8F9}" type="presParOf" srcId="{2C3B01F2-9BDF-4B20-A074-8B4FFCFA1658}" destId="{E92FFC35-CD6A-42F0-9991-685B33006AB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48E1DD6-22C4-4E1E-9E7E-EFBDC67ED506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3FF837A1-BE50-49A7-B217-4488FC6A912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8800" b="1" dirty="0">
              <a:solidFill>
                <a:schemeClr val="tx1"/>
              </a:solidFill>
              <a:latin typeface="Times New Roman"/>
              <a:ea typeface="Calibri"/>
            </a:rPr>
            <a:t>471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3200" b="1" dirty="0">
              <a:latin typeface="Times New Roman"/>
              <a:ea typeface="Calibri"/>
            </a:rPr>
            <a:t> дистанційний курс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3200" b="1" dirty="0">
              <a:latin typeface="Times New Roman"/>
              <a:ea typeface="Calibri"/>
            </a:rPr>
            <a:t> для учнів 1-11  </a:t>
          </a:r>
        </a:p>
        <a:p>
          <a:pPr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200" b="1" dirty="0"/>
        </a:p>
      </dgm:t>
    </dgm:pt>
    <dgm:pt modelId="{5F47D76B-BE39-4024-8831-8CCC8707E5DD}" type="parTrans" cxnId="{EBD2D820-0929-4977-8EE6-0784CCAC5982}">
      <dgm:prSet/>
      <dgm:spPr/>
      <dgm:t>
        <a:bodyPr/>
        <a:lstStyle/>
        <a:p>
          <a:endParaRPr lang="uk-UA" sz="3200">
            <a:solidFill>
              <a:schemeClr val="tx1"/>
            </a:solidFill>
          </a:endParaRPr>
        </a:p>
      </dgm:t>
    </dgm:pt>
    <dgm:pt modelId="{48EF0815-C4E8-4F82-AD18-9E8B994517AD}" type="sibTrans" cxnId="{EBD2D820-0929-4977-8EE6-0784CCAC5982}">
      <dgm:prSet/>
      <dgm:spPr/>
      <dgm:t>
        <a:bodyPr/>
        <a:lstStyle/>
        <a:p>
          <a:endParaRPr lang="uk-UA" sz="3200">
            <a:solidFill>
              <a:schemeClr val="tx1"/>
            </a:solidFill>
          </a:endParaRPr>
        </a:p>
      </dgm:t>
    </dgm:pt>
    <dgm:pt modelId="{56D3B9C7-78D7-46AE-9AF8-EAF549FA298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6600" b="1" dirty="0">
              <a:latin typeface="Times New Roman"/>
              <a:ea typeface="Calibri"/>
            </a:rPr>
            <a:t>2880</a:t>
          </a:r>
          <a:r>
            <a:rPr lang="uk-UA" sz="3200" b="1" dirty="0">
              <a:latin typeface="Times New Roman"/>
              <a:ea typeface="Calibri"/>
            </a:rPr>
            <a:t> лекцій </a:t>
          </a:r>
        </a:p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200" dirty="0"/>
        </a:p>
      </dgm:t>
    </dgm:pt>
    <dgm:pt modelId="{181D547E-8F10-451A-94DE-B1F41148F195}" type="parTrans" cxnId="{24A08B91-B4BB-4884-B1D7-19213A96B5BE}">
      <dgm:prSet/>
      <dgm:spPr/>
      <dgm:t>
        <a:bodyPr/>
        <a:lstStyle/>
        <a:p>
          <a:endParaRPr lang="uk-UA" sz="3200">
            <a:solidFill>
              <a:schemeClr val="tx1"/>
            </a:solidFill>
          </a:endParaRPr>
        </a:p>
      </dgm:t>
    </dgm:pt>
    <dgm:pt modelId="{DB34851B-32B7-4BDE-87F2-75D6BF07A0E6}" type="sibTrans" cxnId="{24A08B91-B4BB-4884-B1D7-19213A96B5BE}">
      <dgm:prSet/>
      <dgm:spPr/>
      <dgm:t>
        <a:bodyPr/>
        <a:lstStyle/>
        <a:p>
          <a:endParaRPr lang="uk-UA" sz="3200">
            <a:solidFill>
              <a:schemeClr val="tx1"/>
            </a:solidFill>
          </a:endParaRPr>
        </a:p>
      </dgm:t>
    </dgm:pt>
    <dgm:pt modelId="{EAB5A8E8-60BD-4144-B547-E8F76DCA10F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7200" b="1" dirty="0">
              <a:latin typeface="Times New Roman"/>
              <a:ea typeface="Calibri"/>
            </a:rPr>
            <a:t>1564</a:t>
          </a:r>
          <a:r>
            <a:rPr lang="uk-UA" sz="3200" b="1" dirty="0">
              <a:latin typeface="Times New Roman"/>
              <a:ea typeface="Calibri"/>
            </a:rPr>
            <a:t> тести</a:t>
          </a:r>
          <a:endParaRPr lang="uk-UA" sz="3200" b="1" dirty="0"/>
        </a:p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200" dirty="0"/>
        </a:p>
      </dgm:t>
    </dgm:pt>
    <dgm:pt modelId="{CF01EF30-6D31-4221-8B89-3CBE67E9703A}" type="parTrans" cxnId="{18995F45-05A6-486C-86EE-DC631E146DC0}">
      <dgm:prSet/>
      <dgm:spPr/>
      <dgm:t>
        <a:bodyPr/>
        <a:lstStyle/>
        <a:p>
          <a:endParaRPr lang="uk-UA" sz="3200">
            <a:solidFill>
              <a:schemeClr val="tx1"/>
            </a:solidFill>
          </a:endParaRPr>
        </a:p>
      </dgm:t>
    </dgm:pt>
    <dgm:pt modelId="{03DDF98F-2CD3-4749-9146-EEBF80EE3F25}" type="sibTrans" cxnId="{18995F45-05A6-486C-86EE-DC631E146DC0}">
      <dgm:prSet/>
      <dgm:spPr/>
      <dgm:t>
        <a:bodyPr/>
        <a:lstStyle/>
        <a:p>
          <a:endParaRPr lang="uk-UA" sz="3200">
            <a:solidFill>
              <a:schemeClr val="tx1"/>
            </a:solidFill>
          </a:endParaRPr>
        </a:p>
      </dgm:t>
    </dgm:pt>
    <dgm:pt modelId="{61F8C5AC-F280-4681-895F-BAAF334DA76E}" type="pres">
      <dgm:prSet presAssocID="{F48E1DD6-22C4-4E1E-9E7E-EFBDC67ED5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D284424B-1E53-4F43-80D3-E06FCEF3EFFD}" type="pres">
      <dgm:prSet presAssocID="{3FF837A1-BE50-49A7-B217-4488FC6A912F}" presName="hierRoot1" presStyleCnt="0">
        <dgm:presLayoutVars>
          <dgm:hierBranch val="init"/>
        </dgm:presLayoutVars>
      </dgm:prSet>
      <dgm:spPr/>
    </dgm:pt>
    <dgm:pt modelId="{02EE8DA1-DDF8-4A64-B411-E8709BDC46C1}" type="pres">
      <dgm:prSet presAssocID="{3FF837A1-BE50-49A7-B217-4488FC6A912F}" presName="rootComposite1" presStyleCnt="0"/>
      <dgm:spPr/>
    </dgm:pt>
    <dgm:pt modelId="{32CD85E5-CF87-4D0A-B8AE-17A0B1B67118}" type="pres">
      <dgm:prSet presAssocID="{3FF837A1-BE50-49A7-B217-4488FC6A912F}" presName="rootText1" presStyleLbl="node0" presStyleIdx="0" presStyleCnt="1" custScaleY="238523" custLinFactNeighborX="3825" custLinFactNeighborY="-644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780F120-D0BB-4099-94C2-18D1B1D41393}" type="pres">
      <dgm:prSet presAssocID="{3FF837A1-BE50-49A7-B217-4488FC6A912F}" presName="rootConnector1" presStyleLbl="node1" presStyleIdx="0" presStyleCnt="0"/>
      <dgm:spPr/>
      <dgm:t>
        <a:bodyPr/>
        <a:lstStyle/>
        <a:p>
          <a:endParaRPr lang="uk-UA"/>
        </a:p>
      </dgm:t>
    </dgm:pt>
    <dgm:pt modelId="{47AF56FD-5E14-4525-9D87-E95544C2F2DD}" type="pres">
      <dgm:prSet presAssocID="{3FF837A1-BE50-49A7-B217-4488FC6A912F}" presName="hierChild2" presStyleCnt="0"/>
      <dgm:spPr/>
    </dgm:pt>
    <dgm:pt modelId="{281554F5-9908-4B70-9391-76D967CD5181}" type="pres">
      <dgm:prSet presAssocID="{181D547E-8F10-451A-94DE-B1F41148F195}" presName="Name64" presStyleLbl="parChTrans1D2" presStyleIdx="0" presStyleCnt="2"/>
      <dgm:spPr/>
      <dgm:t>
        <a:bodyPr/>
        <a:lstStyle/>
        <a:p>
          <a:endParaRPr lang="uk-UA"/>
        </a:p>
      </dgm:t>
    </dgm:pt>
    <dgm:pt modelId="{D9D78632-B674-45B9-B3D6-4D906EE21BEF}" type="pres">
      <dgm:prSet presAssocID="{56D3B9C7-78D7-46AE-9AF8-EAF549FA2981}" presName="hierRoot2" presStyleCnt="0">
        <dgm:presLayoutVars>
          <dgm:hierBranch val="init"/>
        </dgm:presLayoutVars>
      </dgm:prSet>
      <dgm:spPr/>
    </dgm:pt>
    <dgm:pt modelId="{E753F9CE-7445-49CA-9101-28688EF50D01}" type="pres">
      <dgm:prSet presAssocID="{56D3B9C7-78D7-46AE-9AF8-EAF549FA2981}" presName="rootComposite" presStyleCnt="0"/>
      <dgm:spPr/>
    </dgm:pt>
    <dgm:pt modelId="{70E2DC41-7D1D-4C9B-89AF-4D8741F1D5B6}" type="pres">
      <dgm:prSet presAssocID="{56D3B9C7-78D7-46AE-9AF8-EAF549FA2981}" presName="rootText" presStyleLbl="node2" presStyleIdx="0" presStyleCnt="2" custScaleY="15618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9CF9366-5043-4100-89D0-179EE177EBCB}" type="pres">
      <dgm:prSet presAssocID="{56D3B9C7-78D7-46AE-9AF8-EAF549FA2981}" presName="rootConnector" presStyleLbl="node2" presStyleIdx="0" presStyleCnt="2"/>
      <dgm:spPr/>
      <dgm:t>
        <a:bodyPr/>
        <a:lstStyle/>
        <a:p>
          <a:endParaRPr lang="uk-UA"/>
        </a:p>
      </dgm:t>
    </dgm:pt>
    <dgm:pt modelId="{623C3F31-5AE4-482E-8CAD-3F3571942389}" type="pres">
      <dgm:prSet presAssocID="{56D3B9C7-78D7-46AE-9AF8-EAF549FA2981}" presName="hierChild4" presStyleCnt="0"/>
      <dgm:spPr/>
    </dgm:pt>
    <dgm:pt modelId="{36A70C3B-8963-4A2E-8783-78ACA1D81BB5}" type="pres">
      <dgm:prSet presAssocID="{56D3B9C7-78D7-46AE-9AF8-EAF549FA2981}" presName="hierChild5" presStyleCnt="0"/>
      <dgm:spPr/>
    </dgm:pt>
    <dgm:pt modelId="{DA375481-FB56-4238-A2B0-5B6DF5222852}" type="pres">
      <dgm:prSet presAssocID="{CF01EF30-6D31-4221-8B89-3CBE67E9703A}" presName="Name64" presStyleLbl="parChTrans1D2" presStyleIdx="1" presStyleCnt="2"/>
      <dgm:spPr/>
      <dgm:t>
        <a:bodyPr/>
        <a:lstStyle/>
        <a:p>
          <a:endParaRPr lang="uk-UA"/>
        </a:p>
      </dgm:t>
    </dgm:pt>
    <dgm:pt modelId="{D497CAB0-CB90-40F3-8EE2-69F58AEEB29B}" type="pres">
      <dgm:prSet presAssocID="{EAB5A8E8-60BD-4144-B547-E8F76DCA10FF}" presName="hierRoot2" presStyleCnt="0">
        <dgm:presLayoutVars>
          <dgm:hierBranch val="init"/>
        </dgm:presLayoutVars>
      </dgm:prSet>
      <dgm:spPr/>
    </dgm:pt>
    <dgm:pt modelId="{78B6751E-A2AE-4389-86FC-B6E8BF042182}" type="pres">
      <dgm:prSet presAssocID="{EAB5A8E8-60BD-4144-B547-E8F76DCA10FF}" presName="rootComposite" presStyleCnt="0"/>
      <dgm:spPr/>
    </dgm:pt>
    <dgm:pt modelId="{F05CFF6A-11C9-43F3-9AE1-03061A1794F0}" type="pres">
      <dgm:prSet presAssocID="{EAB5A8E8-60BD-4144-B547-E8F76DCA10FF}" presName="rootText" presStyleLbl="node2" presStyleIdx="1" presStyleCnt="2" custScaleY="13453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C339EEC-152E-4B0C-B614-9E0BE945AB67}" type="pres">
      <dgm:prSet presAssocID="{EAB5A8E8-60BD-4144-B547-E8F76DCA10FF}" presName="rootConnector" presStyleLbl="node2" presStyleIdx="1" presStyleCnt="2"/>
      <dgm:spPr/>
      <dgm:t>
        <a:bodyPr/>
        <a:lstStyle/>
        <a:p>
          <a:endParaRPr lang="uk-UA"/>
        </a:p>
      </dgm:t>
    </dgm:pt>
    <dgm:pt modelId="{80241460-1405-465B-9DED-EB81EEDE291D}" type="pres">
      <dgm:prSet presAssocID="{EAB5A8E8-60BD-4144-B547-E8F76DCA10FF}" presName="hierChild4" presStyleCnt="0"/>
      <dgm:spPr/>
    </dgm:pt>
    <dgm:pt modelId="{4DE2A95D-127F-434D-93AB-4EDA1EA36365}" type="pres">
      <dgm:prSet presAssocID="{EAB5A8E8-60BD-4144-B547-E8F76DCA10FF}" presName="hierChild5" presStyleCnt="0"/>
      <dgm:spPr/>
    </dgm:pt>
    <dgm:pt modelId="{15564235-CF36-4333-87A7-49C87BC18C26}" type="pres">
      <dgm:prSet presAssocID="{3FF837A1-BE50-49A7-B217-4488FC6A912F}" presName="hierChild3" presStyleCnt="0"/>
      <dgm:spPr/>
    </dgm:pt>
  </dgm:ptLst>
  <dgm:cxnLst>
    <dgm:cxn modelId="{75B45EA9-FE33-4BE2-A8C5-77E5C0E3785D}" type="presOf" srcId="{EAB5A8E8-60BD-4144-B547-E8F76DCA10FF}" destId="{3C339EEC-152E-4B0C-B614-9E0BE945AB67}" srcOrd="1" destOrd="0" presId="urn:microsoft.com/office/officeart/2009/3/layout/HorizontalOrganizationChart"/>
    <dgm:cxn modelId="{9CC501CD-740C-4102-8067-76C04F5EB8DB}" type="presOf" srcId="{CF01EF30-6D31-4221-8B89-3CBE67E9703A}" destId="{DA375481-FB56-4238-A2B0-5B6DF5222852}" srcOrd="0" destOrd="0" presId="urn:microsoft.com/office/officeart/2009/3/layout/HorizontalOrganizationChart"/>
    <dgm:cxn modelId="{71A6AABB-B1FD-4913-B70C-F001734AA1C4}" type="presOf" srcId="{EAB5A8E8-60BD-4144-B547-E8F76DCA10FF}" destId="{F05CFF6A-11C9-43F3-9AE1-03061A1794F0}" srcOrd="0" destOrd="0" presId="urn:microsoft.com/office/officeart/2009/3/layout/HorizontalOrganizationChart"/>
    <dgm:cxn modelId="{B7093B82-88F3-4E23-BBA7-6A1B7AED1BBE}" type="presOf" srcId="{F48E1DD6-22C4-4E1E-9E7E-EFBDC67ED506}" destId="{61F8C5AC-F280-4681-895F-BAAF334DA76E}" srcOrd="0" destOrd="0" presId="urn:microsoft.com/office/officeart/2009/3/layout/HorizontalOrganizationChart"/>
    <dgm:cxn modelId="{582DBD31-C9EC-4BDF-989E-107A045CB0E8}" type="presOf" srcId="{56D3B9C7-78D7-46AE-9AF8-EAF549FA2981}" destId="{70E2DC41-7D1D-4C9B-89AF-4D8741F1D5B6}" srcOrd="0" destOrd="0" presId="urn:microsoft.com/office/officeart/2009/3/layout/HorizontalOrganizationChart"/>
    <dgm:cxn modelId="{65EFC1D8-7488-4E37-B52D-94483F3727C1}" type="presOf" srcId="{181D547E-8F10-451A-94DE-B1F41148F195}" destId="{281554F5-9908-4B70-9391-76D967CD5181}" srcOrd="0" destOrd="0" presId="urn:microsoft.com/office/officeart/2009/3/layout/HorizontalOrganizationChart"/>
    <dgm:cxn modelId="{FF4DEBD8-D518-48E9-9D21-557D1B78A941}" type="presOf" srcId="{56D3B9C7-78D7-46AE-9AF8-EAF549FA2981}" destId="{99CF9366-5043-4100-89D0-179EE177EBCB}" srcOrd="1" destOrd="0" presId="urn:microsoft.com/office/officeart/2009/3/layout/HorizontalOrganizationChart"/>
    <dgm:cxn modelId="{24A08B91-B4BB-4884-B1D7-19213A96B5BE}" srcId="{3FF837A1-BE50-49A7-B217-4488FC6A912F}" destId="{56D3B9C7-78D7-46AE-9AF8-EAF549FA2981}" srcOrd="0" destOrd="0" parTransId="{181D547E-8F10-451A-94DE-B1F41148F195}" sibTransId="{DB34851B-32B7-4BDE-87F2-75D6BF07A0E6}"/>
    <dgm:cxn modelId="{EBD2D820-0929-4977-8EE6-0784CCAC5982}" srcId="{F48E1DD6-22C4-4E1E-9E7E-EFBDC67ED506}" destId="{3FF837A1-BE50-49A7-B217-4488FC6A912F}" srcOrd="0" destOrd="0" parTransId="{5F47D76B-BE39-4024-8831-8CCC8707E5DD}" sibTransId="{48EF0815-C4E8-4F82-AD18-9E8B994517AD}"/>
    <dgm:cxn modelId="{2C1B42D2-8F26-47C0-87B3-9D130E3A7CFE}" type="presOf" srcId="{3FF837A1-BE50-49A7-B217-4488FC6A912F}" destId="{32CD85E5-CF87-4D0A-B8AE-17A0B1B67118}" srcOrd="0" destOrd="0" presId="urn:microsoft.com/office/officeart/2009/3/layout/HorizontalOrganizationChart"/>
    <dgm:cxn modelId="{2468F02B-934F-4555-A749-9437388D7EB6}" type="presOf" srcId="{3FF837A1-BE50-49A7-B217-4488FC6A912F}" destId="{3780F120-D0BB-4099-94C2-18D1B1D41393}" srcOrd="1" destOrd="0" presId="urn:microsoft.com/office/officeart/2009/3/layout/HorizontalOrganizationChart"/>
    <dgm:cxn modelId="{18995F45-05A6-486C-86EE-DC631E146DC0}" srcId="{3FF837A1-BE50-49A7-B217-4488FC6A912F}" destId="{EAB5A8E8-60BD-4144-B547-E8F76DCA10FF}" srcOrd="1" destOrd="0" parTransId="{CF01EF30-6D31-4221-8B89-3CBE67E9703A}" sibTransId="{03DDF98F-2CD3-4749-9146-EEBF80EE3F25}"/>
    <dgm:cxn modelId="{59E92DB1-5587-495F-A0D9-690E536926AA}" type="presParOf" srcId="{61F8C5AC-F280-4681-895F-BAAF334DA76E}" destId="{D284424B-1E53-4F43-80D3-E06FCEF3EFFD}" srcOrd="0" destOrd="0" presId="urn:microsoft.com/office/officeart/2009/3/layout/HorizontalOrganizationChart"/>
    <dgm:cxn modelId="{E0BE6B3D-35E2-4C3C-B8E3-48EEA6390C71}" type="presParOf" srcId="{D284424B-1E53-4F43-80D3-E06FCEF3EFFD}" destId="{02EE8DA1-DDF8-4A64-B411-E8709BDC46C1}" srcOrd="0" destOrd="0" presId="urn:microsoft.com/office/officeart/2009/3/layout/HorizontalOrganizationChart"/>
    <dgm:cxn modelId="{D2585A53-9393-4DCF-B1E6-60D5E8D97176}" type="presParOf" srcId="{02EE8DA1-DDF8-4A64-B411-E8709BDC46C1}" destId="{32CD85E5-CF87-4D0A-B8AE-17A0B1B67118}" srcOrd="0" destOrd="0" presId="urn:microsoft.com/office/officeart/2009/3/layout/HorizontalOrganizationChart"/>
    <dgm:cxn modelId="{A3C89192-34F3-4962-ADBE-FC4177645FF7}" type="presParOf" srcId="{02EE8DA1-DDF8-4A64-B411-E8709BDC46C1}" destId="{3780F120-D0BB-4099-94C2-18D1B1D41393}" srcOrd="1" destOrd="0" presId="urn:microsoft.com/office/officeart/2009/3/layout/HorizontalOrganizationChart"/>
    <dgm:cxn modelId="{C6380E7A-B761-48E1-B332-7ECB1D001C3D}" type="presParOf" srcId="{D284424B-1E53-4F43-80D3-E06FCEF3EFFD}" destId="{47AF56FD-5E14-4525-9D87-E95544C2F2DD}" srcOrd="1" destOrd="0" presId="urn:microsoft.com/office/officeart/2009/3/layout/HorizontalOrganizationChart"/>
    <dgm:cxn modelId="{A9F5AED8-45F0-4A32-B54A-40CBE78988F7}" type="presParOf" srcId="{47AF56FD-5E14-4525-9D87-E95544C2F2DD}" destId="{281554F5-9908-4B70-9391-76D967CD5181}" srcOrd="0" destOrd="0" presId="urn:microsoft.com/office/officeart/2009/3/layout/HorizontalOrganizationChart"/>
    <dgm:cxn modelId="{0702F430-A51A-4084-BAD1-715D18F1F52E}" type="presParOf" srcId="{47AF56FD-5E14-4525-9D87-E95544C2F2DD}" destId="{D9D78632-B674-45B9-B3D6-4D906EE21BEF}" srcOrd="1" destOrd="0" presId="urn:microsoft.com/office/officeart/2009/3/layout/HorizontalOrganizationChart"/>
    <dgm:cxn modelId="{5DB53AA7-3271-494F-BE1E-97CAE391435D}" type="presParOf" srcId="{D9D78632-B674-45B9-B3D6-4D906EE21BEF}" destId="{E753F9CE-7445-49CA-9101-28688EF50D01}" srcOrd="0" destOrd="0" presId="urn:microsoft.com/office/officeart/2009/3/layout/HorizontalOrganizationChart"/>
    <dgm:cxn modelId="{D53EC1C7-E705-4DB8-8B74-9388103537EE}" type="presParOf" srcId="{E753F9CE-7445-49CA-9101-28688EF50D01}" destId="{70E2DC41-7D1D-4C9B-89AF-4D8741F1D5B6}" srcOrd="0" destOrd="0" presId="urn:microsoft.com/office/officeart/2009/3/layout/HorizontalOrganizationChart"/>
    <dgm:cxn modelId="{10B37AA7-AC8F-4315-BADB-806682E4E7ED}" type="presParOf" srcId="{E753F9CE-7445-49CA-9101-28688EF50D01}" destId="{99CF9366-5043-4100-89D0-179EE177EBCB}" srcOrd="1" destOrd="0" presId="urn:microsoft.com/office/officeart/2009/3/layout/HorizontalOrganizationChart"/>
    <dgm:cxn modelId="{65A2FBB9-F3E6-46FF-8C06-6497178D6EBB}" type="presParOf" srcId="{D9D78632-B674-45B9-B3D6-4D906EE21BEF}" destId="{623C3F31-5AE4-482E-8CAD-3F3571942389}" srcOrd="1" destOrd="0" presId="urn:microsoft.com/office/officeart/2009/3/layout/HorizontalOrganizationChart"/>
    <dgm:cxn modelId="{3DAEF1E9-4F06-4A38-A227-0FAE77937A52}" type="presParOf" srcId="{D9D78632-B674-45B9-B3D6-4D906EE21BEF}" destId="{36A70C3B-8963-4A2E-8783-78ACA1D81BB5}" srcOrd="2" destOrd="0" presId="urn:microsoft.com/office/officeart/2009/3/layout/HorizontalOrganizationChart"/>
    <dgm:cxn modelId="{71BFFD8F-6930-49FD-A273-7E7D0CFC72CB}" type="presParOf" srcId="{47AF56FD-5E14-4525-9D87-E95544C2F2DD}" destId="{DA375481-FB56-4238-A2B0-5B6DF5222852}" srcOrd="2" destOrd="0" presId="urn:microsoft.com/office/officeart/2009/3/layout/HorizontalOrganizationChart"/>
    <dgm:cxn modelId="{BB2A1BB0-84E0-4033-B142-F2B162DFEF25}" type="presParOf" srcId="{47AF56FD-5E14-4525-9D87-E95544C2F2DD}" destId="{D497CAB0-CB90-40F3-8EE2-69F58AEEB29B}" srcOrd="3" destOrd="0" presId="urn:microsoft.com/office/officeart/2009/3/layout/HorizontalOrganizationChart"/>
    <dgm:cxn modelId="{8D4BA40B-A341-47DB-8EFF-97CF9192EE5B}" type="presParOf" srcId="{D497CAB0-CB90-40F3-8EE2-69F58AEEB29B}" destId="{78B6751E-A2AE-4389-86FC-B6E8BF042182}" srcOrd="0" destOrd="0" presId="urn:microsoft.com/office/officeart/2009/3/layout/HorizontalOrganizationChart"/>
    <dgm:cxn modelId="{5BBF63B6-22DA-4413-B560-2FE58C394EDB}" type="presParOf" srcId="{78B6751E-A2AE-4389-86FC-B6E8BF042182}" destId="{F05CFF6A-11C9-43F3-9AE1-03061A1794F0}" srcOrd="0" destOrd="0" presId="urn:microsoft.com/office/officeart/2009/3/layout/HorizontalOrganizationChart"/>
    <dgm:cxn modelId="{6A8CCD19-87A4-4B74-97C8-73F1FC942F91}" type="presParOf" srcId="{78B6751E-A2AE-4389-86FC-B6E8BF042182}" destId="{3C339EEC-152E-4B0C-B614-9E0BE945AB67}" srcOrd="1" destOrd="0" presId="urn:microsoft.com/office/officeart/2009/3/layout/HorizontalOrganizationChart"/>
    <dgm:cxn modelId="{D207E03A-88D6-43D7-A57E-C7DC95EBA372}" type="presParOf" srcId="{D497CAB0-CB90-40F3-8EE2-69F58AEEB29B}" destId="{80241460-1405-465B-9DED-EB81EEDE291D}" srcOrd="1" destOrd="0" presId="urn:microsoft.com/office/officeart/2009/3/layout/HorizontalOrganizationChart"/>
    <dgm:cxn modelId="{EFA4E3C6-0996-42CF-ABFA-7E9384BD14A7}" type="presParOf" srcId="{D497CAB0-CB90-40F3-8EE2-69F58AEEB29B}" destId="{4DE2A95D-127F-434D-93AB-4EDA1EA36365}" srcOrd="2" destOrd="0" presId="urn:microsoft.com/office/officeart/2009/3/layout/HorizontalOrganizationChart"/>
    <dgm:cxn modelId="{2DA9D917-A919-4505-A583-05119AFD4318}" type="presParOf" srcId="{D284424B-1E53-4F43-80D3-E06FCEF3EFFD}" destId="{15564235-CF36-4333-87A7-49C87BC18C2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46400F-E030-4EDE-8B0C-50DEC359E197}">
      <dsp:nvSpPr>
        <dsp:cNvPr id="0" name=""/>
        <dsp:cNvSpPr/>
      </dsp:nvSpPr>
      <dsp:spPr>
        <a:xfrm>
          <a:off x="8" y="216022"/>
          <a:ext cx="8637965" cy="15440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 навчання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КЗО «СЗШ №58» ДМР</a:t>
          </a:r>
        </a:p>
      </dsp:txBody>
      <dsp:txXfrm>
        <a:off x="45233" y="261247"/>
        <a:ext cx="8547515" cy="1453640"/>
      </dsp:txXfrm>
    </dsp:sp>
    <dsp:sp modelId="{CDF90A52-9B06-4FF8-830C-B88B6CA49A1D}">
      <dsp:nvSpPr>
        <dsp:cNvPr id="0" name=""/>
        <dsp:cNvSpPr/>
      </dsp:nvSpPr>
      <dsp:spPr>
        <a:xfrm rot="2513908">
          <a:off x="5269034" y="1964122"/>
          <a:ext cx="691287" cy="3728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80896" y="2038697"/>
        <a:ext cx="467563" cy="223723"/>
      </dsp:txXfrm>
    </dsp:sp>
    <dsp:sp modelId="{9B90F74E-70C5-47D0-9EBB-ADA8A1C9CC86}">
      <dsp:nvSpPr>
        <dsp:cNvPr id="0" name=""/>
        <dsp:cNvSpPr/>
      </dsp:nvSpPr>
      <dsp:spPr>
        <a:xfrm>
          <a:off x="4896536" y="2541006"/>
          <a:ext cx="3549925" cy="11154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Дистанційна</a:t>
          </a:r>
        </a:p>
      </dsp:txBody>
      <dsp:txXfrm>
        <a:off x="4929207" y="2573677"/>
        <a:ext cx="3484583" cy="1050124"/>
      </dsp:txXfrm>
    </dsp:sp>
    <dsp:sp modelId="{64B0AC63-FF70-42A3-AA94-DA9EDEB0A848}">
      <dsp:nvSpPr>
        <dsp:cNvPr id="0" name=""/>
        <dsp:cNvSpPr/>
      </dsp:nvSpPr>
      <dsp:spPr>
        <a:xfrm rot="10773211">
          <a:off x="4118851" y="2929501"/>
          <a:ext cx="691287" cy="3728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600" kern="1200" dirty="0"/>
        </a:p>
      </dsp:txBody>
      <dsp:txXfrm rot="10800000">
        <a:off x="4230713" y="3004076"/>
        <a:ext cx="467563" cy="223723"/>
      </dsp:txXfrm>
    </dsp:sp>
    <dsp:sp modelId="{13FA83BE-8482-423F-B68B-6F5F51439CE4}">
      <dsp:nvSpPr>
        <dsp:cNvPr id="0" name=""/>
        <dsp:cNvSpPr/>
      </dsp:nvSpPr>
      <dsp:spPr>
        <a:xfrm>
          <a:off x="411979" y="2526607"/>
          <a:ext cx="3620473" cy="12136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Класно-урочна</a:t>
          </a:r>
        </a:p>
      </dsp:txBody>
      <dsp:txXfrm>
        <a:off x="447524" y="2562152"/>
        <a:ext cx="3549383" cy="1142517"/>
      </dsp:txXfrm>
    </dsp:sp>
    <dsp:sp modelId="{5695C55D-B1D5-45C2-B765-938FA5810ABF}">
      <dsp:nvSpPr>
        <dsp:cNvPr id="0" name=""/>
        <dsp:cNvSpPr/>
      </dsp:nvSpPr>
      <dsp:spPr>
        <a:xfrm rot="18860642">
          <a:off x="2844209" y="1956923"/>
          <a:ext cx="691287" cy="3728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56071" y="2031498"/>
        <a:ext cx="467563" cy="22372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3A2A6-995F-4382-BF8E-0E0C3EEFD0F0}" type="datetimeFigureOut">
              <a:rPr lang="uk-UA" smtClean="0"/>
              <a:t>13.06.2017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44DD1-5259-4F49-BDFA-AFBED44DB0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4117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5C533-D33F-4B04-9B1D-C46532997BC9}" type="slidenum">
              <a:rPr lang="uk-UA" smtClean="0">
                <a:solidFill>
                  <a:prstClr val="black"/>
                </a:solidFill>
              </a:rPr>
              <a:pPr/>
              <a:t>13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1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Зразок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13.06.2017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13.06.2017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13.06.2017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6A47C-1480-44E5-8B65-8A068E3880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80147-44EB-4DE1-B4A0-2052D1EBD2A6}" type="slidenum">
              <a:rPr lang="ru-RU" altLang="uk-UA"/>
              <a:pPr/>
              <a:t>‹№›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933930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20674"/>
            <a:ext cx="7219950" cy="1325563"/>
          </a:xfrm>
        </p:spPr>
        <p:txBody>
          <a:bodyPr/>
          <a:lstStyle>
            <a:lvl1pPr>
              <a:defRPr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825625"/>
            <a:ext cx="72199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DCCB8-7571-46CE-988D-63F9B7E84C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38D94-BED6-4810-9434-561A9C72943C}" type="slidenum">
              <a:rPr lang="ru-RU" altLang="uk-UA"/>
              <a:pPr/>
              <a:t>‹№›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2996351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E310-E95F-4437-B26E-DBFCAFE3313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7257F-A10D-409B-B8C0-3019BAFD8FE9}" type="slidenum">
              <a:rPr lang="ru-RU" altLang="uk-UA"/>
              <a:pPr/>
              <a:t>‹№›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1210271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6770B-76D9-499D-A58D-658176B235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B3770-3474-4FB5-9D72-3F3843534B49}" type="slidenum">
              <a:rPr lang="ru-RU" altLang="uk-UA"/>
              <a:pPr/>
              <a:t>‹№›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1888262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6BFFB-C84B-4F03-835C-A72D209FE1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5D5AE-2795-4CB8-9820-B0DDA82574D1}" type="slidenum">
              <a:rPr lang="ru-RU" altLang="uk-UA"/>
              <a:pPr/>
              <a:t>‹№›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490053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D9145-766A-488F-BC50-DC79631700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C1373-B6CE-47DA-9496-9DF932236723}" type="slidenum">
              <a:rPr lang="ru-RU" altLang="uk-UA"/>
              <a:pPr/>
              <a:t>‹№›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2108617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576B5-368B-4E41-85AE-408D943741F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26B67-A8A2-4A27-AC19-8DC8E10AE7D4}" type="slidenum">
              <a:rPr lang="ru-RU" altLang="uk-UA"/>
              <a:pPr/>
              <a:t>‹№›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998535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F3317-CC51-4090-8076-D61F5E173D4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7D90D-48FB-43B3-AF63-1AE218C693E2}" type="slidenum">
              <a:rPr lang="ru-RU" altLang="uk-UA"/>
              <a:pPr/>
              <a:t>‹№›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934244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13.06.2017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B9637-8C8E-40C8-B955-86549BDF3C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2E8CA-C50D-423D-BE39-C3EA6D8B646E}" type="slidenum">
              <a:rPr lang="ru-RU" altLang="uk-UA"/>
              <a:pPr/>
              <a:t>‹№›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2491452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9C5A5-AE72-497C-83AF-A5F4361FE6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C1626-C401-4AE2-8A56-73425EBB8A9C}" type="slidenum">
              <a:rPr lang="ru-RU" altLang="uk-UA"/>
              <a:pPr/>
              <a:t>‹№›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3344969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A6C6D-0E0F-4372-BE54-AFBF0D55ABF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367CB-A863-4949-BA18-BA7BEC75BCB3}" type="slidenum">
              <a:rPr lang="ru-RU" altLang="uk-UA"/>
              <a:pPr/>
              <a:t>‹№›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453607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Зразок підзаголовка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002B31-F709-4146-924D-21286EE62389}" type="datetime1">
              <a:rPr lang="uk-UA" smtClean="0">
                <a:solidFill>
                  <a:srgbClr val="DBE5F1"/>
                </a:solidFill>
              </a:rPr>
              <a:pPr/>
              <a:t>13.06.2017</a:t>
            </a:fld>
            <a:endParaRPr lang="uk-UA">
              <a:solidFill>
                <a:srgbClr val="DBE5F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4F593F-0D5B-4CF0-BEE2-6583C73E727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uk-UA">
              <a:solidFill>
                <a:srgbClr val="DBE5F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66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7327-806D-4A32-8EC7-16D3DACABAA3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‹№›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22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62326F-5312-4550-A765-5C98B9B8788C}" type="datetime1">
              <a:rPr lang="uk-UA" smtClean="0"/>
              <a:pPr/>
              <a:t>13.06.2017</a:t>
            </a:fld>
            <a:endParaRPr lang="uk-U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64F593F-0D5B-4CF0-BEE2-6583C73E7271}" type="slidenum">
              <a:rPr lang="uk-UA" smtClean="0">
                <a:solidFill>
                  <a:srgbClr val="DBE5F1"/>
                </a:solidFill>
              </a:rPr>
              <a:pPr/>
              <a:t>‹№›</a:t>
            </a:fld>
            <a:endParaRPr lang="uk-UA">
              <a:solidFill>
                <a:srgbClr val="DBE5F1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33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922C5-41F1-4178-B4AA-D65CCAD287E5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‹№›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43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4D826-06D1-4AFC-91BB-7563CE3CA067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‹№›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24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7D08-1BEA-4EB6-A7E3-87CA4801EB56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‹№›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67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06FA-AF1D-46D0-854C-6B460E7D59F3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‹№›</a:t>
            </a:fld>
            <a:endParaRPr lang="uk-UA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83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13.06.2017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4AA6C-7B8B-4105-91FA-0121962FF086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4F593F-0D5B-4CF0-BEE2-6583C73E727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328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5032-1AF7-4EF4-8D8D-9B8B65857021}" type="datetime1">
              <a:rPr lang="uk-UA" smtClean="0">
                <a:solidFill>
                  <a:srgbClr val="DBE5F1"/>
                </a:solidFill>
              </a:rPr>
              <a:pPr/>
              <a:t>13.06.2017</a:t>
            </a:fld>
            <a:endParaRPr lang="uk-UA">
              <a:solidFill>
                <a:srgbClr val="DBE5F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BE5F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DBE5F1"/>
                </a:solidFill>
              </a:rPr>
              <a:pPr/>
              <a:t>‹№›</a:t>
            </a:fld>
            <a:endParaRPr lang="uk-UA">
              <a:solidFill>
                <a:srgbClr val="DBE5F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354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0E9A-DE10-4248-9A1A-E2BB7D723B2E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‹№›</a:t>
            </a:fld>
            <a:endParaRPr lang="uk-UA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0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F3272-E8BF-4960-815C-A61E66A98452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64F593F-0D5B-4CF0-BEE2-6583C73E7271}" type="slidenum">
              <a:rPr lang="uk-UA" smtClean="0">
                <a:solidFill>
                  <a:srgbClr val="DBE5F1"/>
                </a:solidFill>
              </a:rPr>
              <a:pPr/>
              <a:t>‹№›</a:t>
            </a:fld>
            <a:endParaRPr lang="uk-UA">
              <a:solidFill>
                <a:srgbClr val="DBE5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98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Зразок підзаголовка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002B31-F709-4146-924D-21286EE62389}" type="datetime1">
              <a:rPr lang="uk-UA" smtClean="0">
                <a:solidFill>
                  <a:srgbClr val="DBE5F1"/>
                </a:solidFill>
              </a:rPr>
              <a:pPr/>
              <a:t>13.06.2017</a:t>
            </a:fld>
            <a:endParaRPr lang="uk-UA">
              <a:solidFill>
                <a:srgbClr val="DBE5F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4F593F-0D5B-4CF0-BEE2-6583C73E727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uk-UA">
              <a:solidFill>
                <a:srgbClr val="DBE5F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186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7327-806D-4A32-8EC7-16D3DACABAA3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‹№›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74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62326F-5312-4550-A765-5C98B9B8788C}" type="datetime1">
              <a:rPr lang="uk-UA" smtClean="0"/>
              <a:pPr/>
              <a:t>13.06.2017</a:t>
            </a:fld>
            <a:endParaRPr lang="uk-U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64F593F-0D5B-4CF0-BEE2-6583C73E7271}" type="slidenum">
              <a:rPr lang="uk-UA" smtClean="0">
                <a:solidFill>
                  <a:srgbClr val="DBE5F1"/>
                </a:solidFill>
              </a:rPr>
              <a:pPr/>
              <a:t>‹№›</a:t>
            </a:fld>
            <a:endParaRPr lang="uk-UA">
              <a:solidFill>
                <a:srgbClr val="DBE5F1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716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922C5-41F1-4178-B4AA-D65CCAD287E5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‹№›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06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4D826-06D1-4AFC-91BB-7563CE3CA067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‹№›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24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7D08-1BEA-4EB6-A7E3-87CA4801EB56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‹№›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13.06.2017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06FA-AF1D-46D0-854C-6B460E7D59F3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‹№›</a:t>
            </a:fld>
            <a:endParaRPr lang="uk-UA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991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4AA6C-7B8B-4105-91FA-0121962FF086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4F593F-0D5B-4CF0-BEE2-6583C73E727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070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5032-1AF7-4EF4-8D8D-9B8B65857021}" type="datetime1">
              <a:rPr lang="uk-UA" smtClean="0">
                <a:solidFill>
                  <a:srgbClr val="DBE5F1"/>
                </a:solidFill>
              </a:rPr>
              <a:pPr/>
              <a:t>13.06.2017</a:t>
            </a:fld>
            <a:endParaRPr lang="uk-UA">
              <a:solidFill>
                <a:srgbClr val="DBE5F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BE5F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DBE5F1"/>
                </a:solidFill>
              </a:rPr>
              <a:pPr/>
              <a:t>‹№›</a:t>
            </a:fld>
            <a:endParaRPr lang="uk-UA">
              <a:solidFill>
                <a:srgbClr val="DBE5F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904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C0E9A-DE10-4248-9A1A-E2BB7D723B2E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‹№›</a:t>
            </a:fld>
            <a:endParaRPr lang="uk-UA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592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F3272-E8BF-4960-815C-A61E66A98452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64F593F-0D5B-4CF0-BEE2-6583C73E7271}" type="slidenum">
              <a:rPr lang="uk-UA" smtClean="0">
                <a:solidFill>
                  <a:srgbClr val="DBE5F1"/>
                </a:solidFill>
              </a:rPr>
              <a:pPr/>
              <a:t>‹№›</a:t>
            </a:fld>
            <a:endParaRPr lang="uk-UA">
              <a:solidFill>
                <a:srgbClr val="DBE5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2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13.06.2017</a:t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13.06.2017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13.06.2017</a:t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13.06.2017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13.06.2017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13.06.2017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  <a:endParaRPr lang="en-US" altLang="uk-UA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  <a:endParaRPr lang="en-US" alt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461949-6759-4DDE-85C1-BEB5E73499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3C765E-90C8-4D14-8984-795B73D0A60D}" type="slidenum">
              <a:rPr lang="ru-RU" altLang="uk-UA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ru-RU" altLang="uk-UA" dirty="0"/>
          </a:p>
        </p:txBody>
      </p:sp>
    </p:spTree>
    <p:extLst>
      <p:ext uri="{BB962C8B-B14F-4D97-AF65-F5344CB8AC3E}">
        <p14:creationId xmlns:p14="http://schemas.microsoft.com/office/powerpoint/2010/main" val="248474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9599FB0-1B98-44FF-B694-CD1CD15C58DE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‹№›</a:t>
            </a:fld>
            <a:endParaRPr lang="uk-UA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7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9599FB0-1B98-44FF-B694-CD1CD15C58DE}" type="datetime1">
              <a:rPr lang="uk-UA" smtClean="0">
                <a:solidFill>
                  <a:srgbClr val="002060"/>
                </a:solidFill>
              </a:rPr>
              <a:pPr/>
              <a:t>13.06.2017</a:t>
            </a:fld>
            <a:endParaRPr lang="uk-UA">
              <a:solidFill>
                <a:srgbClr val="00206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‹№›</a:t>
            </a:fld>
            <a:endParaRPr lang="uk-UA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3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27.pn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2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24"/>
            <a:ext cx="9126615" cy="688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-1" y="5373216"/>
            <a:ext cx="4563307" cy="115212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Фірсов В`ячеслав  Семенович,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 директор  КЗО «СЗШ №58» </a:t>
            </a:r>
            <a:r>
              <a:rPr lang="ru-RU" dirty="0" err="1">
                <a:solidFill>
                  <a:schemeClr val="tx1"/>
                </a:solidFill>
              </a:rPr>
              <a:t>м.Дніпра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51520" y="476672"/>
            <a:ext cx="8344235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Практика  впровадження  дистанційної  форми навчання </a:t>
            </a:r>
            <a:br>
              <a:rPr lang="uk-UA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</a:t>
            </a:r>
            <a:r>
              <a:rPr lang="uk-UA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КЗО </a:t>
            </a:r>
            <a:r>
              <a:rPr lang="uk-UA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  <a:r>
              <a:rPr lang="ru-RU" sz="4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ередня</a:t>
            </a:r>
            <a:r>
              <a:rPr lang="ru-RU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загальноосвітня</a:t>
            </a:r>
            <a:r>
              <a:rPr lang="ru-RU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школа</a:t>
            </a:r>
            <a:r>
              <a:rPr lang="uk-UA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№58» </a:t>
            </a:r>
            <a:r>
              <a:rPr lang="uk-UA" sz="4400" b="1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</a:t>
            </a:r>
            <a:r>
              <a:rPr lang="uk-UA" sz="4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r>
              <a:rPr lang="uk-UA" sz="4400" b="1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Дніпра</a:t>
            </a:r>
            <a:r>
              <a:rPr lang="uk-UA" sz="4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4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можливостями платформи «Класна оцінка».</a:t>
            </a:r>
            <a:endParaRPr lang="uk-UA" sz="4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850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/>
              <a:t>Дитячий </a:t>
            </a:r>
            <a:r>
              <a:rPr lang="uk-UA" sz="2400" dirty="0" err="1"/>
              <a:t>Монтессорі-клуб</a:t>
            </a:r>
            <a:r>
              <a:rPr lang="uk-UA" sz="2400" dirty="0"/>
              <a:t> "</a:t>
            </a:r>
            <a:r>
              <a:rPr lang="uk-UA" sz="2400" dirty="0" err="1"/>
              <a:t>Почемучка</a:t>
            </a:r>
            <a:r>
              <a:rPr lang="uk-UA" sz="2400" dirty="0"/>
              <a:t>»,</a:t>
            </a:r>
            <a:br>
              <a:rPr lang="uk-UA" sz="2400" dirty="0"/>
            </a:br>
            <a:r>
              <a:rPr lang="uk-UA" sz="2400" dirty="0"/>
              <a:t> </a:t>
            </a:r>
            <a:r>
              <a:rPr lang="ru-RU" sz="2400" dirty="0" err="1"/>
              <a:t>Монтессорі</a:t>
            </a:r>
            <a:r>
              <a:rPr lang="ru-RU" sz="2400" dirty="0"/>
              <a:t>-школа для детей  </a:t>
            </a:r>
            <a:endParaRPr lang="uk-UA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977"/>
            <a:ext cx="4688691" cy="3291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77" y="1444197"/>
            <a:ext cx="4674224" cy="3280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24787"/>
            <a:ext cx="4178824" cy="2933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2"/>
          <a:stretch/>
        </p:blipFill>
        <p:spPr bwMode="auto">
          <a:xfrm>
            <a:off x="827584" y="3917000"/>
            <a:ext cx="3899602" cy="2933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Місце для номера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10</a:t>
            </a:fld>
            <a:endParaRPr lang="uk-UA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53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Ведичний</a:t>
            </a:r>
            <a:r>
              <a:rPr lang="ru-RU" dirty="0"/>
              <a:t> центр </a:t>
            </a:r>
            <a:br>
              <a:rPr lang="ru-RU" dirty="0"/>
            </a:br>
            <a:r>
              <a:rPr lang="ru-RU" dirty="0" err="1"/>
              <a:t>сімейного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"</a:t>
            </a:r>
            <a:r>
              <a:rPr lang="ru-RU" dirty="0" err="1"/>
              <a:t>Сарасваті</a:t>
            </a:r>
            <a:r>
              <a:rPr lang="ru-RU" dirty="0"/>
              <a:t>"</a:t>
            </a:r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3" y="1397000"/>
            <a:ext cx="4122385" cy="2625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38" y="1412775"/>
            <a:ext cx="4221581" cy="2594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" y="4006909"/>
            <a:ext cx="4279990" cy="2862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38" y="3969003"/>
            <a:ext cx="4314941" cy="2879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Місце для номера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11</a:t>
            </a:fld>
            <a:endParaRPr lang="uk-UA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48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Дитячий центр Г.Р. </a:t>
            </a:r>
            <a:r>
              <a:rPr lang="uk-UA" dirty="0" err="1"/>
              <a:t>Кандибура</a:t>
            </a:r>
            <a:endParaRPr lang="uk-U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7" t="24178" r="52636" b="33066"/>
          <a:stretch/>
        </p:blipFill>
        <p:spPr bwMode="auto">
          <a:xfrm>
            <a:off x="5076056" y="1444679"/>
            <a:ext cx="3902728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29166" r="38981" b="29960"/>
          <a:stretch/>
        </p:blipFill>
        <p:spPr bwMode="auto">
          <a:xfrm>
            <a:off x="-13320" y="4165404"/>
            <a:ext cx="4898076" cy="2541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2" t="28504" r="44464" b="29640"/>
          <a:stretch/>
        </p:blipFill>
        <p:spPr bwMode="auto">
          <a:xfrm>
            <a:off x="4548894" y="4165403"/>
            <a:ext cx="4496628" cy="2541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29072" r="39778" b="29261"/>
          <a:stretch/>
        </p:blipFill>
        <p:spPr bwMode="auto">
          <a:xfrm>
            <a:off x="33714" y="1425444"/>
            <a:ext cx="5546398" cy="2785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Місце для номера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12</a:t>
            </a:fld>
            <a:endParaRPr lang="uk-UA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78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Вальдорфська  </a:t>
            </a:r>
            <a:r>
              <a:rPr lang="ru-RU" sz="2800" dirty="0" err="1"/>
              <a:t>ініціатива</a:t>
            </a:r>
            <a:r>
              <a:rPr lang="ru-RU" sz="2800" dirty="0"/>
              <a:t>  "</a:t>
            </a:r>
            <a:r>
              <a:rPr lang="ru-RU" sz="2800" dirty="0" err="1"/>
              <a:t>Бажена</a:t>
            </a:r>
            <a:r>
              <a:rPr lang="ru-RU" sz="2800" dirty="0"/>
              <a:t>"  </a:t>
            </a:r>
            <a:endParaRPr lang="uk-UA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7"/>
          <a:stretch/>
        </p:blipFill>
        <p:spPr bwMode="auto">
          <a:xfrm>
            <a:off x="4499690" y="1486479"/>
            <a:ext cx="4456956" cy="2724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9"/>
          <a:stretch/>
        </p:blipFill>
        <p:spPr bwMode="auto">
          <a:xfrm>
            <a:off x="23394" y="1460048"/>
            <a:ext cx="4479391" cy="2750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708" y="4356394"/>
            <a:ext cx="3070161" cy="2302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04" y="4356395"/>
            <a:ext cx="3070161" cy="2302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11" y="4330471"/>
            <a:ext cx="3104727" cy="2328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Місце для номера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13</a:t>
            </a:fld>
            <a:endParaRPr lang="uk-UA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23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98" y="548680"/>
            <a:ext cx="8732765" cy="115212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підвищення рівня компетентності учителів: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Науково-методичні семінари на теми: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0346712"/>
              </p:ext>
            </p:extLst>
          </p:nvPr>
        </p:nvGraphicFramePr>
        <p:xfrm>
          <a:off x="323528" y="1640708"/>
          <a:ext cx="496855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08920"/>
            <a:ext cx="3335015" cy="259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282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>
                <a:latin typeface="Times New Roman"/>
                <a:ea typeface="Calibri"/>
              </a:rPr>
              <a:t> З метою  зростання компетентності та інтересу до експерименту:</a:t>
            </a:r>
            <a:endParaRPr lang="uk-UA" sz="36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3573016"/>
            <a:ext cx="8229600" cy="648072"/>
          </a:xfrm>
        </p:spPr>
        <p:txBody>
          <a:bodyPr>
            <a:normAutofit fontScale="92500"/>
          </a:bodyPr>
          <a:lstStyle/>
          <a:p>
            <a:pPr marL="4572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b="1" dirty="0">
                <a:latin typeface="Times New Roman"/>
                <a:ea typeface="Calibri"/>
                <a:cs typeface="Times New Roman"/>
              </a:rPr>
              <a:t>Участь у вебінарах з відповідної тематики:</a:t>
            </a:r>
            <a:endParaRPr lang="uk-UA" sz="2800" b="1" dirty="0">
              <a:ea typeface="Calibri"/>
              <a:cs typeface="Times New Roman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46743536"/>
              </p:ext>
            </p:extLst>
          </p:nvPr>
        </p:nvGraphicFramePr>
        <p:xfrm>
          <a:off x="611560" y="1412776"/>
          <a:ext cx="8032724" cy="2038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215"/>
            <a:ext cx="3384376" cy="231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65" y="4134396"/>
            <a:ext cx="3355777" cy="232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914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976664" cy="1143000"/>
          </a:xfrm>
        </p:spPr>
        <p:txBody>
          <a:bodyPr>
            <a:noAutofit/>
          </a:bodyPr>
          <a:lstStyle/>
          <a:p>
            <a:r>
              <a:rPr lang="uk-UA" sz="3600" b="1" dirty="0">
                <a:latin typeface="Times New Roman"/>
                <a:ea typeface="Calibri"/>
              </a:rPr>
              <a:t>З метою формування вмінь та навичок учителів</a:t>
            </a:r>
            <a:endParaRPr lang="uk-UA" sz="3600" b="1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5835487"/>
              </p:ext>
            </p:extLst>
          </p:nvPr>
        </p:nvGraphicFramePr>
        <p:xfrm>
          <a:off x="395536" y="1600200"/>
          <a:ext cx="5171214" cy="3701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46798316"/>
              </p:ext>
            </p:extLst>
          </p:nvPr>
        </p:nvGraphicFramePr>
        <p:xfrm>
          <a:off x="107504" y="5445224"/>
          <a:ext cx="5544616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4744"/>
            <a:ext cx="338880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50" y="3933444"/>
            <a:ext cx="357725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297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7416824" cy="99412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/>
                <a:ea typeface="Calibri"/>
                <a:cs typeface="Times New Roman"/>
              </a:rPr>
              <a:t>Порівняння стану готовності вчителів </a:t>
            </a:r>
            <a:endParaRPr lang="uk-UA" dirty="0"/>
          </a:p>
        </p:txBody>
      </p:sp>
      <p:graphicFrame>
        <p:nvGraphicFramePr>
          <p:cNvPr id="5" name="Діаграма 4"/>
          <p:cNvGraphicFramePr/>
          <p:nvPr>
            <p:extLst>
              <p:ext uri="{D42A27DB-BD31-4B8C-83A1-F6EECF244321}">
                <p14:modId xmlns:p14="http://schemas.microsoft.com/office/powerpoint/2010/main" val="1868787565"/>
              </p:ext>
            </p:extLst>
          </p:nvPr>
        </p:nvGraphicFramePr>
        <p:xfrm>
          <a:off x="251520" y="1772816"/>
          <a:ext cx="871296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9053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01" y="332656"/>
            <a:ext cx="7779359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/>
                <a:ea typeface="Calibri"/>
              </a:rPr>
              <a:t>  Взаємодія з батьками як педагогічними партнерами </a:t>
            </a:r>
            <a:endParaRPr lang="uk-UA" b="1" dirty="0"/>
          </a:p>
        </p:txBody>
      </p:sp>
      <p:sp>
        <p:nvSpPr>
          <p:cNvPr id="4" name="Прямокутник 3"/>
          <p:cNvSpPr/>
          <p:nvPr/>
        </p:nvSpPr>
        <p:spPr>
          <a:xfrm>
            <a:off x="395536" y="170080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Times New Roman"/>
                <a:ea typeface="Calibri"/>
              </a:rPr>
              <a:t>- роз’яснювальна  робота серед батьківської громадськості;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Times New Roman"/>
                <a:ea typeface="Calibri"/>
                <a:cs typeface="Times New Roman"/>
              </a:rPr>
              <a:t>цикл бесід з учнями та батьками щодо законодавства України про дистанційне навчання;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навчальні заняття    батьків для  роботи в дистанційному середовищі.</a:t>
            </a:r>
            <a:endParaRPr lang="uk-UA" sz="1600" dirty="0">
              <a:ea typeface="Calibri"/>
              <a:cs typeface="Times New Roman"/>
            </a:endParaRPr>
          </a:p>
          <a:p>
            <a:endParaRPr lang="uk-UA" dirty="0">
              <a:latin typeface="Times New Roman"/>
              <a:ea typeface="Calibri"/>
            </a:endParaRPr>
          </a:p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068" y="1356565"/>
            <a:ext cx="4355976" cy="257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08471"/>
            <a:ext cx="7920880" cy="286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627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/>
                <a:ea typeface="Times New Roman"/>
              </a:rPr>
              <a:t>Результати опитування батьків</a:t>
            </a:r>
            <a:br>
              <a:rPr lang="ru-RU" sz="3600" b="1" dirty="0">
                <a:latin typeface="Times New Roman"/>
                <a:ea typeface="Times New Roman"/>
              </a:rPr>
            </a:br>
            <a:r>
              <a:rPr lang="ru-RU" sz="3600" b="1" dirty="0">
                <a:latin typeface="Times New Roman"/>
                <a:ea typeface="Times New Roman"/>
              </a:rPr>
              <a:t> </a:t>
            </a:r>
            <a:r>
              <a:rPr lang="uk-UA" sz="3600" b="1" dirty="0">
                <a:latin typeface="Times New Roman"/>
                <a:ea typeface="Calibri"/>
              </a:rPr>
              <a:t>«</a:t>
            </a:r>
            <a:r>
              <a:rPr lang="ru-RU" sz="3600" b="1" dirty="0">
                <a:latin typeface="Times New Roman"/>
                <a:ea typeface="Calibri"/>
              </a:rPr>
              <a:t>Мій погляд на дистанційне навчання»:</a:t>
            </a:r>
            <a:r>
              <a:rPr lang="uk-UA" sz="3600" b="1" dirty="0"/>
              <a:t/>
            </a:r>
            <a:br>
              <a:rPr lang="uk-UA" sz="3600" b="1" dirty="0"/>
            </a:br>
            <a:endParaRPr lang="uk-UA" sz="36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1196752"/>
            <a:ext cx="8291264" cy="4929411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Times New Roman"/>
              </a:rPr>
              <a:t>1. Батьки зазначили, </a:t>
            </a:r>
            <a:r>
              <a:rPr lang="uk-UA" sz="2000" dirty="0">
                <a:latin typeface="Times New Roman"/>
                <a:ea typeface="Times New Roman"/>
              </a:rPr>
              <a:t>що вони вважають цінним у школі, де навчається їх дитина:</a:t>
            </a:r>
          </a:p>
          <a:p>
            <a:endParaRPr lang="uk-UA" sz="2000" dirty="0"/>
          </a:p>
          <a:p>
            <a:pPr marL="0" indent="0">
              <a:buNone/>
            </a:pPr>
            <a:endParaRPr lang="ru-RU" sz="2000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2000" dirty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2000" dirty="0">
                <a:latin typeface="Times New Roman"/>
                <a:ea typeface="Times New Roman"/>
              </a:rPr>
              <a:t>2. Задоволення  батьків  </a:t>
            </a:r>
            <a:r>
              <a:rPr lang="uk-UA" sz="2000" dirty="0">
                <a:latin typeface="Times New Roman"/>
                <a:ea typeface="Times New Roman"/>
              </a:rPr>
              <a:t>рівнем знань їх дитини:</a:t>
            </a:r>
          </a:p>
          <a:p>
            <a:endParaRPr lang="uk-UA" sz="2000" dirty="0"/>
          </a:p>
          <a:p>
            <a:pPr marL="0" indent="0" algn="just">
              <a:spcAft>
                <a:spcPts val="0"/>
              </a:spcAft>
              <a:buNone/>
            </a:pPr>
            <a:endParaRPr lang="uk-UA" sz="20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uk-UA" sz="20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uk-UA" sz="2000" dirty="0">
                <a:latin typeface="Times New Roman"/>
                <a:ea typeface="Times New Roman"/>
              </a:rPr>
              <a:t>3</a:t>
            </a:r>
            <a:r>
              <a:rPr lang="ru-RU" sz="2000" dirty="0">
                <a:latin typeface="Times New Roman"/>
                <a:ea typeface="Times New Roman"/>
              </a:rPr>
              <a:t>. Батьки зазначили як </a:t>
            </a:r>
            <a:r>
              <a:rPr lang="uk-UA" sz="2000" dirty="0">
                <a:latin typeface="Times New Roman"/>
                <a:ea typeface="Times New Roman"/>
              </a:rPr>
              <a:t>змінився емоційний стан дитини в умовах дистанційного навчання:</a:t>
            </a:r>
            <a:endParaRPr lang="uk-UA" sz="2000" dirty="0"/>
          </a:p>
          <a:p>
            <a:endParaRPr lang="uk-UA" dirty="0"/>
          </a:p>
        </p:txBody>
      </p:sp>
      <p:graphicFrame>
        <p:nvGraphicFramePr>
          <p:cNvPr id="4" name="Діаграма 3"/>
          <p:cNvGraphicFramePr/>
          <p:nvPr>
            <p:extLst>
              <p:ext uri="{D42A27DB-BD31-4B8C-83A1-F6EECF244321}">
                <p14:modId xmlns:p14="http://schemas.microsoft.com/office/powerpoint/2010/main" val="1869239302"/>
              </p:ext>
            </p:extLst>
          </p:nvPr>
        </p:nvGraphicFramePr>
        <p:xfrm>
          <a:off x="467544" y="1844825"/>
          <a:ext cx="8280920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іаграма 4"/>
          <p:cNvGraphicFramePr/>
          <p:nvPr>
            <p:extLst>
              <p:ext uri="{D42A27DB-BD31-4B8C-83A1-F6EECF244321}">
                <p14:modId xmlns:p14="http://schemas.microsoft.com/office/powerpoint/2010/main" val="2630468110"/>
              </p:ext>
            </p:extLst>
          </p:nvPr>
        </p:nvGraphicFramePr>
        <p:xfrm>
          <a:off x="395536" y="3356992"/>
          <a:ext cx="8496944" cy="122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іаграма 5"/>
          <p:cNvGraphicFramePr/>
          <p:nvPr>
            <p:extLst>
              <p:ext uri="{D42A27DB-BD31-4B8C-83A1-F6EECF244321}">
                <p14:modId xmlns:p14="http://schemas.microsoft.com/office/powerpoint/2010/main" val="457770757"/>
              </p:ext>
            </p:extLst>
          </p:nvPr>
        </p:nvGraphicFramePr>
        <p:xfrm>
          <a:off x="395536" y="5229200"/>
          <a:ext cx="849694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44972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78098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Науково-методичний проект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lvl="0" indent="0" algn="ctr">
              <a:buClr>
                <a:srgbClr val="4F81BD"/>
              </a:buClr>
              <a:buNone/>
            </a:pPr>
            <a:r>
              <a:rPr lang="uk-UA" sz="3000" b="1" spc="150" dirty="0">
                <a:solidFill>
                  <a:srgbClr val="002060"/>
                </a:solidFill>
                <a:latin typeface="Times New Roman"/>
              </a:rPr>
              <a:t>«Створення моделі школи індивідуалізованого навчання на засадах використання технологій відкритої освіти»</a:t>
            </a:r>
            <a:r>
              <a:rPr lang="uk-UA" sz="3000" spc="150" dirty="0">
                <a:solidFill>
                  <a:srgbClr val="002060"/>
                </a:solidFill>
                <a:latin typeface="Times New Roman"/>
              </a:rPr>
              <a:t>, </a:t>
            </a:r>
          </a:p>
          <a:p>
            <a:pPr marL="45720" lvl="0" indent="0" algn="ctr">
              <a:buClr>
                <a:srgbClr val="4F81BD"/>
              </a:buClr>
              <a:buNone/>
            </a:pPr>
            <a:endParaRPr lang="uk-UA" sz="2400" spc="150" dirty="0">
              <a:solidFill>
                <a:srgbClr val="002060"/>
              </a:solidFill>
              <a:latin typeface="Times New Roman"/>
            </a:endParaRPr>
          </a:p>
          <a:p>
            <a:pPr marL="45720" lvl="0" indent="0" algn="just">
              <a:buClr>
                <a:srgbClr val="4F81BD"/>
              </a:buClr>
              <a:buNone/>
            </a:pPr>
            <a:r>
              <a:rPr lang="uk-UA" sz="2000" b="1" spc="150" dirty="0">
                <a:solidFill>
                  <a:schemeClr val="tx2"/>
                </a:solidFill>
                <a:latin typeface="Times New Roman"/>
              </a:rPr>
              <a:t>науковий керівник- </a:t>
            </a:r>
            <a:r>
              <a:rPr lang="uk-UA" sz="2000" spc="150" dirty="0" err="1">
                <a:solidFill>
                  <a:schemeClr val="tx2"/>
                </a:solidFill>
                <a:latin typeface="Times New Roman"/>
              </a:rPr>
              <a:t>Ватковська</a:t>
            </a:r>
            <a:r>
              <a:rPr lang="uk-UA" sz="2000" spc="150" dirty="0">
                <a:solidFill>
                  <a:schemeClr val="tx2"/>
                </a:solidFill>
                <a:latin typeface="Times New Roman"/>
              </a:rPr>
              <a:t> Марина Григорівна, проректор ДОІППО, кандидат філософських наук;</a:t>
            </a:r>
          </a:p>
          <a:p>
            <a:pPr algn="just"/>
            <a:endParaRPr lang="uk-UA" sz="20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uk-UA" sz="20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консультант </a:t>
            </a: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Зайцев Віталій </a:t>
            </a:r>
            <a:r>
              <a:rPr lang="uk-UA" sz="20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Єгорійович</a:t>
            </a: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проректор з науково-педагогічної роботи національного аерокосмічного університету ім. М. Є. Жуковського «Харківський авіаційний інститут»</a:t>
            </a:r>
            <a:endParaRPr lang="uk-UA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92688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uk-UA" sz="2400" dirty="0">
                <a:latin typeface="Times New Roman"/>
                <a:ea typeface="Times New Roman"/>
              </a:rPr>
              <a:t>4.  На питання, чи є у дитини проблеми з дистанційним навчанням, батьки відповіли</a:t>
            </a:r>
            <a:r>
              <a:rPr lang="ru-RU" sz="2400" dirty="0">
                <a:latin typeface="Times New Roman"/>
                <a:ea typeface="Times New Roman"/>
              </a:rPr>
              <a:t>:</a:t>
            </a:r>
            <a:endParaRPr lang="uk-UA" sz="2400" dirty="0"/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Times New Roman"/>
              </a:rPr>
              <a:t> 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sz="2400" dirty="0">
              <a:latin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uk-UA" sz="2400" dirty="0"/>
          </a:p>
          <a:p>
            <a:pPr marL="0" indent="0" algn="just">
              <a:spcAft>
                <a:spcPts val="0"/>
              </a:spcAft>
              <a:buNone/>
            </a:pPr>
            <a:r>
              <a:rPr lang="uk-UA" sz="2400" dirty="0">
                <a:latin typeface="Times New Roman"/>
                <a:ea typeface="Times New Roman"/>
              </a:rPr>
              <a:t>5. </a:t>
            </a:r>
            <a:r>
              <a:rPr lang="ru-RU" sz="2400" dirty="0">
                <a:latin typeface="Times New Roman"/>
                <a:ea typeface="Times New Roman"/>
              </a:rPr>
              <a:t>Батьки </a:t>
            </a:r>
            <a:r>
              <a:rPr lang="uk-UA" sz="2400" dirty="0">
                <a:latin typeface="Times New Roman"/>
                <a:ea typeface="Times New Roman"/>
              </a:rPr>
              <a:t>зазначили які предмети викликають труднощі у дитини</a:t>
            </a:r>
            <a:r>
              <a:rPr lang="ru-RU" sz="2400" dirty="0">
                <a:latin typeface="Times New Roman"/>
                <a:ea typeface="Times New Roman"/>
              </a:rPr>
              <a:t>:</a:t>
            </a:r>
            <a:endParaRPr lang="uk-UA" sz="2400" dirty="0"/>
          </a:p>
          <a:p>
            <a:pPr marL="0" indent="0" algn="just">
              <a:spcAft>
                <a:spcPts val="0"/>
              </a:spcAft>
              <a:buNone/>
            </a:pPr>
            <a:endParaRPr lang="ru-RU" sz="24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Times New Roman"/>
              </a:rPr>
              <a:t> </a:t>
            </a:r>
            <a:endParaRPr lang="uk-UA" sz="2400" dirty="0"/>
          </a:p>
          <a:p>
            <a:pPr marL="0" indent="0" algn="just">
              <a:spcAft>
                <a:spcPts val="0"/>
              </a:spcAft>
              <a:buNone/>
            </a:pPr>
            <a:endParaRPr lang="ru-RU" sz="24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Times New Roman"/>
              </a:rPr>
              <a:t>6.  Батьки</a:t>
            </a:r>
            <a:r>
              <a:rPr lang="uk-UA" sz="2400" dirty="0">
                <a:latin typeface="Times New Roman"/>
                <a:ea typeface="Times New Roman"/>
              </a:rPr>
              <a:t> хотіли б отримувати консультації спеціалістів в дистанційному режимі</a:t>
            </a:r>
            <a:endParaRPr lang="uk-UA" sz="2400" dirty="0"/>
          </a:p>
          <a:p>
            <a:pPr marL="0" indent="0" algn="just">
              <a:spcAft>
                <a:spcPts val="0"/>
              </a:spcAft>
              <a:buNone/>
            </a:pPr>
            <a:r>
              <a:rPr lang="uk-UA" sz="2400" dirty="0">
                <a:latin typeface="Times New Roman"/>
                <a:ea typeface="Times New Roman"/>
              </a:rPr>
              <a:t> </a:t>
            </a:r>
            <a:endParaRPr lang="uk-UA" sz="2400" dirty="0">
              <a:effectLst/>
            </a:endParaRPr>
          </a:p>
        </p:txBody>
      </p:sp>
      <p:graphicFrame>
        <p:nvGraphicFramePr>
          <p:cNvPr id="4" name="Діаграма 3"/>
          <p:cNvGraphicFramePr/>
          <p:nvPr>
            <p:extLst>
              <p:ext uri="{D42A27DB-BD31-4B8C-83A1-F6EECF244321}">
                <p14:modId xmlns:p14="http://schemas.microsoft.com/office/powerpoint/2010/main" val="4083196035"/>
              </p:ext>
            </p:extLst>
          </p:nvPr>
        </p:nvGraphicFramePr>
        <p:xfrm>
          <a:off x="323528" y="1052736"/>
          <a:ext cx="85689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іаграма 4"/>
          <p:cNvGraphicFramePr/>
          <p:nvPr>
            <p:extLst>
              <p:ext uri="{D42A27DB-BD31-4B8C-83A1-F6EECF244321}">
                <p14:modId xmlns:p14="http://schemas.microsoft.com/office/powerpoint/2010/main" val="1266787853"/>
              </p:ext>
            </p:extLst>
          </p:nvPr>
        </p:nvGraphicFramePr>
        <p:xfrm>
          <a:off x="611560" y="3140968"/>
          <a:ext cx="8064896" cy="1656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іаграма 5"/>
          <p:cNvGraphicFramePr/>
          <p:nvPr>
            <p:extLst>
              <p:ext uri="{D42A27DB-BD31-4B8C-83A1-F6EECF244321}">
                <p14:modId xmlns:p14="http://schemas.microsoft.com/office/powerpoint/2010/main" val="1949494269"/>
              </p:ext>
            </p:extLst>
          </p:nvPr>
        </p:nvGraphicFramePr>
        <p:xfrm>
          <a:off x="971600" y="5517232"/>
          <a:ext cx="7776864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28016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100" dirty="0">
                <a:latin typeface="Times New Roman"/>
                <a:ea typeface="Times New Roman"/>
              </a:rPr>
              <a:t>Особливості організації навчального процесу за дистанційною формою навчання</a:t>
            </a:r>
            <a:endParaRPr lang="uk-UA" sz="3100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7536876"/>
              </p:ext>
            </p:extLst>
          </p:nvPr>
        </p:nvGraphicFramePr>
        <p:xfrm>
          <a:off x="0" y="1484784"/>
          <a:ext cx="914400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6445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/>
                <a:ea typeface="+mn-ea"/>
              </a:rPr>
              <a:t>Навчальний процес за дистанційною формою навчання здійснюється у таких формах: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39688" r="2078" b="9327"/>
          <a:stretch/>
        </p:blipFill>
        <p:spPr bwMode="auto">
          <a:xfrm>
            <a:off x="1115616" y="2780928"/>
            <a:ext cx="7200800" cy="36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2065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pPr fontAlgn="base"/>
            <a:r>
              <a:rPr lang="uk-UA" dirty="0">
                <a:latin typeface="Times New Roman"/>
                <a:ea typeface="Calibri"/>
              </a:rPr>
              <a:t>Види навчальних занять за дистанційною формою навчання: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Місце для вмісту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85" b="2950"/>
          <a:stretch/>
        </p:blipFill>
        <p:spPr bwMode="auto">
          <a:xfrm>
            <a:off x="611560" y="1844824"/>
            <a:ext cx="7848872" cy="4248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9554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організації  навчально-виховного процесу з використанням технологій дистанційного навчання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9117416"/>
              </p:ext>
            </p:extLst>
          </p:nvPr>
        </p:nvGraphicFramePr>
        <p:xfrm>
          <a:off x="467544" y="1484785"/>
          <a:ext cx="799288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283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Використання технологій дистанційного навчання </a:t>
            </a:r>
            <a:endParaRPr lang="uk-UA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79713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7286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80928"/>
          </a:xfrm>
        </p:spPr>
        <p:txBody>
          <a:bodyPr>
            <a:normAutofit fontScale="77500" lnSpcReduction="20000"/>
          </a:bodyPr>
          <a:lstStyle/>
          <a:p>
            <a:endParaRPr lang="ru-RU" dirty="0">
              <a:solidFill>
                <a:srgbClr val="3C3E3E"/>
              </a:solidFill>
              <a:latin typeface="Roboto Light"/>
            </a:endParaRPr>
          </a:p>
          <a:p>
            <a:pPr algn="just"/>
            <a:r>
              <a:rPr lang="ru-RU" dirty="0">
                <a:solidFill>
                  <a:srgbClr val="3C3E3E"/>
                </a:solidFill>
                <a:latin typeface="Roboto Light"/>
              </a:rPr>
              <a:t>Але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неможливо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організувати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дистанційне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навчання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без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платформи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дистанційного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навчання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. </a:t>
            </a:r>
          </a:p>
          <a:p>
            <a:pPr algn="just"/>
            <a:r>
              <a:rPr lang="ru-RU" dirty="0" err="1">
                <a:solidFill>
                  <a:srgbClr val="3C3E3E"/>
                </a:solidFill>
                <a:latin typeface="Roboto Light"/>
              </a:rPr>
              <a:t>Дистанційне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навчання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 в СЗШ №58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організоване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за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допомогою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повнофункціональної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системи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управління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дистанційним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навчанням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 на 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платформі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«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Класна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 </a:t>
            </a:r>
            <a:r>
              <a:rPr lang="ru-RU" dirty="0" err="1">
                <a:solidFill>
                  <a:srgbClr val="3C3E3E"/>
                </a:solidFill>
                <a:latin typeface="Roboto Light"/>
              </a:rPr>
              <a:t>оцінка</a:t>
            </a:r>
            <a:r>
              <a:rPr lang="ru-RU" dirty="0">
                <a:solidFill>
                  <a:srgbClr val="3C3E3E"/>
                </a:solidFill>
                <a:latin typeface="Roboto Light"/>
              </a:rPr>
              <a:t>». </a:t>
            </a:r>
          </a:p>
          <a:p>
            <a:endParaRPr lang="ru-RU" dirty="0">
              <a:solidFill>
                <a:srgbClr val="3C3E3E"/>
              </a:solidFill>
              <a:latin typeface="Roboto Light"/>
            </a:endParaRPr>
          </a:p>
          <a:p>
            <a:endParaRPr lang="ru-RU" dirty="0">
              <a:solidFill>
                <a:srgbClr val="3C3E3E"/>
              </a:solidFill>
              <a:latin typeface="Roboto Light"/>
            </a:endParaRPr>
          </a:p>
          <a:p>
            <a:endParaRPr lang="ru-RU" dirty="0">
              <a:solidFill>
                <a:srgbClr val="3C3E3E"/>
              </a:solidFill>
              <a:latin typeface="Roboto Light"/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028" name="Picture 4" descr="http://klasnaocinka.com.ua/img/LOGO_K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91659"/>
            <a:ext cx="3600399" cy="177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070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776864" cy="1152128"/>
          </a:xfrm>
        </p:spPr>
        <p:txBody>
          <a:bodyPr>
            <a:no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дистанційного навчання 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latin typeface="Times New Roman"/>
                <a:ea typeface="Calibri"/>
              </a:rPr>
              <a:t>Учителями школи вже розроблено: </a:t>
            </a:r>
          </a:p>
          <a:p>
            <a:pPr marL="0" indent="0">
              <a:buNone/>
            </a:pPr>
            <a:r>
              <a:rPr lang="uk-UA" dirty="0">
                <a:latin typeface="Times New Roman"/>
                <a:ea typeface="Calibri"/>
              </a:rPr>
              <a:t> </a:t>
            </a:r>
          </a:p>
          <a:p>
            <a:pPr marL="0" indent="0">
              <a:buNone/>
            </a:pPr>
            <a:endParaRPr lang="uk-UA" dirty="0">
              <a:latin typeface="Times New Roman"/>
              <a:ea typeface="Calibri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006958332"/>
              </p:ext>
            </p:extLst>
          </p:nvPr>
        </p:nvGraphicFramePr>
        <p:xfrm>
          <a:off x="611560" y="2276872"/>
          <a:ext cx="806489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0224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>
              <a:spcAft>
                <a:spcPts val="1000"/>
              </a:spcAft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Дистанційні курси мають певну структуру:</a:t>
            </a:r>
            <a:r>
              <a:rPr lang="uk-UA" sz="4000" dirty="0">
                <a:ea typeface="Calibri"/>
                <a:cs typeface="Times New Roman"/>
              </a:rPr>
              <a:t/>
            </a:r>
            <a:br>
              <a:rPr lang="uk-UA" sz="4000" dirty="0">
                <a:ea typeface="Calibri"/>
                <a:cs typeface="Times New Roman"/>
              </a:rPr>
            </a:br>
            <a:endParaRPr lang="uk-UA" sz="4000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127108"/>
              </p:ext>
            </p:extLst>
          </p:nvPr>
        </p:nvGraphicFramePr>
        <p:xfrm>
          <a:off x="395536" y="836712"/>
          <a:ext cx="835292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5217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692696"/>
            <a:ext cx="8214084" cy="1368152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5" y="908720"/>
            <a:ext cx="811108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119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 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83568" y="4725144"/>
            <a:ext cx="8229600" cy="980728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uk-UA" sz="6000" b="1" dirty="0">
                <a:solidFill>
                  <a:srgbClr val="000000"/>
                </a:solidFill>
                <a:latin typeface="Times New Roman"/>
                <a:ea typeface="Times New Roman"/>
              </a:rPr>
              <a:t>Дистанційне навчання </a:t>
            </a:r>
            <a:r>
              <a:rPr lang="uk-UA" sz="6000" dirty="0">
                <a:solidFill>
                  <a:srgbClr val="000000"/>
                </a:solidFill>
                <a:latin typeface="Times New Roman"/>
                <a:ea typeface="Times New Roman"/>
              </a:rPr>
              <a:t>реалізовується шляхом застосування дистанційної форми як окремої форми навчання</a:t>
            </a:r>
            <a:endParaRPr lang="uk-UA" sz="60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36444517"/>
              </p:ext>
            </p:extLst>
          </p:nvPr>
        </p:nvGraphicFramePr>
        <p:xfrm>
          <a:off x="179512" y="548680"/>
          <a:ext cx="864096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452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00" y="485800"/>
            <a:ext cx="8229600" cy="1143000"/>
          </a:xfrm>
        </p:spPr>
        <p:txBody>
          <a:bodyPr>
            <a:normAutofit/>
          </a:bodyPr>
          <a:lstStyle/>
          <a:p>
            <a:r>
              <a:rPr lang="uk-UA" dirty="0"/>
              <a:t>Навчальні матеріали, лекції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8" t="8391" r="12584" b="13698"/>
          <a:stretch/>
        </p:blipFill>
        <p:spPr bwMode="auto">
          <a:xfrm>
            <a:off x="179511" y="1628800"/>
            <a:ext cx="8584779" cy="50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764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Тренажери для самоперевірки </a:t>
            </a:r>
            <a:br>
              <a:rPr lang="uk-UA" dirty="0"/>
            </a:br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2" t="13907" r="12967" b="8600"/>
          <a:stretch/>
        </p:blipFill>
        <p:spPr bwMode="auto">
          <a:xfrm>
            <a:off x="251520" y="1207253"/>
            <a:ext cx="3995936" cy="311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5" t="22315" r="12936" b="11313"/>
          <a:stretch/>
        </p:blipFill>
        <p:spPr bwMode="auto">
          <a:xfrm>
            <a:off x="4355976" y="1268760"/>
            <a:ext cx="4524126" cy="305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t="27528" r="15600" b="41443"/>
          <a:stretch/>
        </p:blipFill>
        <p:spPr bwMode="auto">
          <a:xfrm>
            <a:off x="257602" y="4437112"/>
            <a:ext cx="8622500" cy="212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398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85800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Засоби</a:t>
            </a:r>
            <a:r>
              <a:rPr lang="ru-RU" dirty="0"/>
              <a:t> для </a:t>
            </a:r>
            <a:r>
              <a:rPr lang="ru-RU" dirty="0" err="1"/>
              <a:t>проміжного</a:t>
            </a:r>
            <a:r>
              <a:rPr lang="ru-RU" dirty="0"/>
              <a:t> та </a:t>
            </a:r>
            <a:r>
              <a:rPr lang="ru-RU" dirty="0" err="1"/>
              <a:t>тематичного</a:t>
            </a:r>
            <a:r>
              <a:rPr lang="ru-RU" dirty="0"/>
              <a:t> </a:t>
            </a:r>
            <a:r>
              <a:rPr lang="ru-RU" dirty="0" err="1"/>
              <a:t>оцінювання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9" t="8169" r="15607" b="24590"/>
          <a:stretch/>
        </p:blipFill>
        <p:spPr bwMode="auto">
          <a:xfrm>
            <a:off x="1187624" y="1628800"/>
            <a:ext cx="6866612" cy="491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111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81260" cy="1054394"/>
          </a:xfrm>
        </p:spPr>
        <p:txBody>
          <a:bodyPr/>
          <a:lstStyle/>
          <a:p>
            <a:r>
              <a:rPr lang="uk-UA" dirty="0"/>
              <a:t> </a:t>
            </a:r>
            <a:r>
              <a:rPr lang="ru-RU" dirty="0" err="1"/>
              <a:t>засоби</a:t>
            </a:r>
            <a:r>
              <a:rPr lang="ru-RU" dirty="0"/>
              <a:t> </a:t>
            </a:r>
            <a:r>
              <a:rPr lang="ru-RU" dirty="0" err="1"/>
              <a:t>комунікації</a:t>
            </a:r>
            <a:r>
              <a:rPr lang="ru-RU" dirty="0"/>
              <a:t>  </a:t>
            </a:r>
            <a:endParaRPr lang="uk-UA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630000842"/>
              </p:ext>
            </p:extLst>
          </p:nvPr>
        </p:nvGraphicFramePr>
        <p:xfrm>
          <a:off x="179512" y="1397000"/>
          <a:ext cx="8784976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Місце для номера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>
                <a:solidFill>
                  <a:srgbClr val="002060"/>
                </a:solidFill>
              </a:rPr>
              <a:pPr/>
              <a:t>33</a:t>
            </a:fld>
            <a:endParaRPr lang="uk-UA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06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:\Users\користувач\Desktop\рс 03.01.2017\рс25.11\конференція дист. навч\WP_0062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06" y="2564904"/>
            <a:ext cx="4432796" cy="35205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кутник 5"/>
          <p:cNvSpPr/>
          <p:nvPr/>
        </p:nvSpPr>
        <p:spPr>
          <a:xfrm>
            <a:off x="51168" y="920621"/>
            <a:ext cx="87532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27 вересня 2016 року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відбулося нагородження   вчителів школи, які приймали участь  в обласному конкурсі на кращий дистанційний курс, який проводив  КВНЗ «ДОІППО».  </a:t>
            </a:r>
            <a:endParaRPr lang="uk-UA" sz="2400" dirty="0">
              <a:solidFill>
                <a:prstClr val="black"/>
              </a:solidFill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121590" y="2120950"/>
            <a:ext cx="41399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місце – Карпенко Алла Анатоліївна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математики, фізики.  Дистанційний курс з фізики для учнів 7 класу «Фізика як природнича наука. Пізнання природи»»;</a:t>
            </a:r>
          </a:p>
          <a:p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місце – </a:t>
            </a:r>
            <a:r>
              <a:rPr lang="uk-UA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Береда</a:t>
            </a: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Тетяна Миколаївна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математики, педагог-організатор. Дистанційний   курс з геометрії для учнів 7 класу «Найпростіші геометричні фігури та їх властивості»;</a:t>
            </a:r>
          </a:p>
          <a:p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місце - </a:t>
            </a:r>
            <a:r>
              <a:rPr lang="uk-UA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Плоскіх</a:t>
            </a: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Дмитро Михайлович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інформатики. Дистанційний курс з інформатики  для учнів 5 класу «Графічний редактор». </a:t>
            </a:r>
          </a:p>
        </p:txBody>
      </p:sp>
    </p:spTree>
    <p:extLst>
      <p:ext uri="{BB962C8B-B14F-4D97-AF65-F5344CB8AC3E}">
        <p14:creationId xmlns:p14="http://schemas.microsoft.com/office/powerpoint/2010/main" val="1557530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200" b="1" dirty="0">
                <a:latin typeface="Times New Roman"/>
                <a:ea typeface="Times New Roman"/>
              </a:rPr>
              <a:t>16-18 березня 2017 року</a:t>
            </a:r>
            <a:r>
              <a:rPr lang="uk-UA" sz="3200" dirty="0">
                <a:latin typeface="Times New Roman"/>
                <a:ea typeface="Times New Roman"/>
              </a:rPr>
              <a:t> відбулася </a:t>
            </a:r>
            <a:r>
              <a:rPr lang="uk-UA" sz="3200" b="1" dirty="0">
                <a:latin typeface="Times New Roman"/>
                <a:ea typeface="Times New Roman"/>
              </a:rPr>
              <a:t>Восьма міжнародна виставка «Сучасні заклади освіти»</a:t>
            </a:r>
            <a:br>
              <a:rPr lang="uk-UA" sz="3200" b="1" dirty="0">
                <a:latin typeface="Times New Roman"/>
                <a:ea typeface="Times New Roman"/>
              </a:rPr>
            </a:br>
            <a:endParaRPr lang="uk-UA" sz="32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1094011"/>
            <a:ext cx="8291263" cy="262302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КЗО «СЗШ №58» ДМР стала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uk-UA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Інновації в упровадженні в освітню практику системи дистанційного навчання».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Verdana"/>
              </a:rPr>
              <a:t> </a:t>
            </a:r>
            <a:endParaRPr lang="uk-UA" dirty="0">
              <a:solidFill>
                <a:prstClr val="black"/>
              </a:solidFill>
            </a:endParaRPr>
          </a:p>
        </p:txBody>
      </p:sp>
      <p:pic>
        <p:nvPicPr>
          <p:cNvPr id="6146" name="Picture 2" descr="F:\DCIM\100ANDRO\DSC_06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6" t="23233" r="7726" b="14545"/>
          <a:stretch/>
        </p:blipFill>
        <p:spPr bwMode="auto">
          <a:xfrm rot="5400000">
            <a:off x="4666238" y="3046730"/>
            <a:ext cx="3286698" cy="3763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DCIM\100ANDRO\DSC_06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10206" r="2727" b="4542"/>
          <a:stretch/>
        </p:blipFill>
        <p:spPr bwMode="auto">
          <a:xfrm rot="5400000">
            <a:off x="340588" y="3552501"/>
            <a:ext cx="3710293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07556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704856" cy="1872208"/>
          </a:xfrm>
        </p:spPr>
        <p:txBody>
          <a:bodyPr>
            <a:noAutofit/>
          </a:bodyPr>
          <a:lstStyle/>
          <a:p>
            <a:pPr marL="457200">
              <a:lnSpc>
                <a:spcPct val="115000"/>
              </a:lnSpc>
            </a:pPr>
            <a:r>
              <a:rPr lang="uk-UA" sz="2400" b="1" dirty="0">
                <a:latin typeface="Times New Roman"/>
                <a:ea typeface="Calibri"/>
                <a:cs typeface="Times New Roman"/>
              </a:rPr>
              <a:t>Аналіз зміни контингенту учнів </a:t>
            </a:r>
            <a:br>
              <a:rPr lang="uk-UA" sz="2400" b="1" dirty="0">
                <a:latin typeface="Times New Roman"/>
                <a:ea typeface="Calibri"/>
                <a:cs typeface="Times New Roman"/>
              </a:rPr>
            </a:br>
            <a:r>
              <a:rPr lang="uk-UA" sz="2400" b="1" dirty="0">
                <a:latin typeface="Times New Roman"/>
                <a:ea typeface="Calibri"/>
                <a:cs typeface="Times New Roman"/>
              </a:rPr>
              <a:t>різних форм навчання  </a:t>
            </a:r>
            <a:r>
              <a:rPr lang="uk-UA" sz="2400" dirty="0">
                <a:ea typeface="Calibri"/>
                <a:cs typeface="Times New Roman"/>
              </a:rPr>
              <a:t/>
            </a:r>
            <a:br>
              <a:rPr lang="uk-UA" sz="2400" dirty="0">
                <a:ea typeface="Calibri"/>
                <a:cs typeface="Times New Roman"/>
              </a:rPr>
            </a:br>
            <a:r>
              <a:rPr lang="uk-UA" sz="2400" b="1" dirty="0">
                <a:latin typeface="Times New Roman"/>
                <a:ea typeface="Calibri"/>
                <a:cs typeface="Times New Roman"/>
              </a:rPr>
              <a:t>протягом 02.11.2015р. – 26.05.2017р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.</a:t>
            </a:r>
            <a:r>
              <a:rPr lang="uk-UA" sz="2400" dirty="0">
                <a:ea typeface="Calibri"/>
                <a:cs typeface="Times New Roman"/>
              </a:rPr>
              <a:t/>
            </a:r>
            <a:br>
              <a:rPr lang="uk-UA" sz="2400" dirty="0">
                <a:ea typeface="Calibri"/>
                <a:cs typeface="Times New Roman"/>
              </a:rPr>
            </a:br>
            <a:endParaRPr lang="uk-UA" sz="2400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6645111"/>
              </p:ext>
            </p:extLst>
          </p:nvPr>
        </p:nvGraphicFramePr>
        <p:xfrm>
          <a:off x="251520" y="1628800"/>
          <a:ext cx="864096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317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 11"/>
          <p:cNvSpPr/>
          <p:nvPr/>
        </p:nvSpPr>
        <p:spPr>
          <a:xfrm>
            <a:off x="132420" y="681678"/>
            <a:ext cx="8424936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 fontAlgn="base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uk-UA" b="1" dirty="0">
              <a:ea typeface="Calibri"/>
              <a:cs typeface="Times New Roman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142398" y="1126426"/>
            <a:ext cx="8904076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 fontAlgn="base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 2016 - 2017 н.р. було відкрито  </a:t>
            </a:r>
            <a:r>
              <a:rPr lang="uk-UA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 класи з дистанційною формою </a:t>
            </a:r>
            <a:r>
              <a:rPr lang="uk-UA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навчання для учнів 1, 4, 6-х класів, учні 2, 3, 5, 7-11 навчаються у  дистанційних групах.</a:t>
            </a:r>
            <a:endParaRPr lang="uk-UA" sz="2400" dirty="0">
              <a:ea typeface="Calibri"/>
              <a:cs typeface="Times New Roman"/>
            </a:endParaRPr>
          </a:p>
          <a:p>
            <a:r>
              <a:rPr lang="uk-UA" b="1" dirty="0">
                <a:solidFill>
                  <a:srgbClr val="000000"/>
                </a:solidFill>
                <a:latin typeface="Times New Roman"/>
                <a:ea typeface="Times New Roman"/>
              </a:rPr>
              <a:t>          </a:t>
            </a:r>
            <a:endParaRPr lang="uk-UA" b="1" dirty="0"/>
          </a:p>
        </p:txBody>
      </p:sp>
      <p:sp>
        <p:nvSpPr>
          <p:cNvPr id="14" name="Прямокутник 13"/>
          <p:cNvSpPr/>
          <p:nvPr/>
        </p:nvSpPr>
        <p:spPr>
          <a:xfrm>
            <a:off x="498753" y="3140968"/>
            <a:ext cx="4793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0000"/>
                </a:solidFill>
                <a:latin typeface="Times New Roman"/>
                <a:ea typeface="Times New Roman"/>
              </a:rPr>
              <a:t>Кількість учнів з дистанційною формою навчання  станом на 26.05 .2017 р.. </a:t>
            </a:r>
            <a:endParaRPr lang="uk-UA" b="1" dirty="0"/>
          </a:p>
        </p:txBody>
      </p:sp>
      <p:sp>
        <p:nvSpPr>
          <p:cNvPr id="15" name="Прямокутник 14"/>
          <p:cNvSpPr/>
          <p:nvPr/>
        </p:nvSpPr>
        <p:spPr>
          <a:xfrm>
            <a:off x="239924" y="224586"/>
            <a:ext cx="8904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Times New Roman"/>
                <a:ea typeface="Calibri"/>
                <a:cs typeface="Times New Roman"/>
              </a:rPr>
              <a:t>Аналіз зміни контингенту учнів дистанційної форми навчання </a:t>
            </a:r>
            <a:endParaRPr lang="uk-UA" dirty="0"/>
          </a:p>
        </p:txBody>
      </p:sp>
      <p:graphicFrame>
        <p:nvGraphicFramePr>
          <p:cNvPr id="16" name="Таблиця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279300"/>
              </p:ext>
            </p:extLst>
          </p:nvPr>
        </p:nvGraphicFramePr>
        <p:xfrm>
          <a:off x="5292080" y="2564905"/>
          <a:ext cx="3265276" cy="151216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0256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98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98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6323"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Дистанційні класи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723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effectLst/>
                        </a:rPr>
                        <a:t>клас</a:t>
                      </a:r>
                      <a:endParaRPr lang="uk-UA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effectLst/>
                        </a:rPr>
                        <a:t>4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effectLst/>
                        </a:rPr>
                        <a:t>клас</a:t>
                      </a:r>
                      <a:endParaRPr lang="uk-UA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6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 клас</a:t>
                      </a:r>
                      <a:endParaRPr lang="uk-UA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861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uk-UA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uk-UA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18</a:t>
                      </a:r>
                      <a:endParaRPr lang="uk-UA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8" name="Таблиця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807844"/>
              </p:ext>
            </p:extLst>
          </p:nvPr>
        </p:nvGraphicFramePr>
        <p:xfrm>
          <a:off x="239924" y="4293097"/>
          <a:ext cx="8508540" cy="180020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668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77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77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77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77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6770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6770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6856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6856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6856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2974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20101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1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 клас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2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клас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3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 клас</a:t>
                      </a:r>
                      <a:endParaRPr lang="uk-UA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4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клас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5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клас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6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клас</a:t>
                      </a:r>
                      <a:endParaRPr lang="uk-UA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7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 клас</a:t>
                      </a:r>
                      <a:endParaRPr lang="uk-UA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8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клас</a:t>
                      </a:r>
                      <a:endParaRPr lang="uk-UA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9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клас</a:t>
                      </a:r>
                      <a:endParaRPr lang="uk-UA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10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клас</a:t>
                      </a:r>
                      <a:endParaRPr lang="uk-UA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11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 клас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918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55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48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26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16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15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14</a:t>
                      </a:r>
                      <a:endParaRPr lang="uk-UA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14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14</a:t>
                      </a:r>
                      <a:endParaRPr lang="uk-UA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799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8229600" cy="114300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uk-UA" sz="28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Порівняльний показник  зміни контингенту учнів дистанційної форми навчання  по ступеням </a:t>
            </a:r>
            <a:r>
              <a:rPr lang="uk-UA" sz="28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uk-UA" sz="2800" dirty="0">
                <a:solidFill>
                  <a:prstClr val="black"/>
                </a:solidFill>
                <a:ea typeface="+mn-ea"/>
                <a:cs typeface="+mn-cs"/>
              </a:rPr>
            </a:br>
            <a:endParaRPr lang="uk-UA" sz="2800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7383280"/>
              </p:ext>
            </p:extLst>
          </p:nvPr>
        </p:nvGraphicFramePr>
        <p:xfrm>
          <a:off x="683568" y="2204864"/>
          <a:ext cx="806489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4971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5749198"/>
              </p:ext>
            </p:extLst>
          </p:nvPr>
        </p:nvGraphicFramePr>
        <p:xfrm>
          <a:off x="323528" y="908720"/>
          <a:ext cx="843528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5161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8460432" cy="864096"/>
          </a:xfrm>
        </p:spPr>
        <p:txBody>
          <a:bodyPr>
            <a:normAutofit/>
          </a:bodyPr>
          <a:lstStyle/>
          <a:p>
            <a:pPr marL="12065" indent="450215">
              <a:lnSpc>
                <a:spcPct val="115000"/>
              </a:lnSpc>
              <a:spcAft>
                <a:spcPts val="600"/>
              </a:spcAft>
            </a:pPr>
            <a:r>
              <a:rPr lang="uk-UA" sz="1800" b="1" dirty="0">
                <a:latin typeface="Times New Roman"/>
                <a:ea typeface="Calibri"/>
                <a:cs typeface="Times New Roman"/>
              </a:rPr>
              <a:t>В  КЗО «СЗШ №58» ДМР   навчаються діти з багатьох регіонів України</a:t>
            </a:r>
            <a:endParaRPr lang="uk-UA" sz="1800" b="1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6064583"/>
              </p:ext>
            </p:extLst>
          </p:nvPr>
        </p:nvGraphicFramePr>
        <p:xfrm>
          <a:off x="611561" y="1412777"/>
          <a:ext cx="8136904" cy="3042924"/>
        </p:xfrm>
        <a:graphic>
          <a:graphicData uri="http://schemas.openxmlformats.org/drawingml/2006/table">
            <a:tbl>
              <a:tblPr firstRow="1" firstCol="1" bandRow="1"/>
              <a:tblGrid>
                <a:gridCol w="25886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7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547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657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165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Місце проживання дитини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Кількість учнів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Місце проживання дитини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Кількість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учнів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3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м.Дніпро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227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Кіровоградська обл.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3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Вінницька обл..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АР Крим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3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Дніпропетровська обл..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Донецька обл..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3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Полтавська обл..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Запорізька обл..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3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Сумська обл..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Чернігівська обл..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3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Луганська обл.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Івано - Франківська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3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Київська обл..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7" name="Місце для вмісту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6044518"/>
              </p:ext>
            </p:extLst>
          </p:nvPr>
        </p:nvGraphicFramePr>
        <p:xfrm>
          <a:off x="4922881" y="4725144"/>
          <a:ext cx="3528392" cy="1577340"/>
        </p:xfrm>
        <a:graphic>
          <a:graphicData uri="http://schemas.openxmlformats.org/drawingml/2006/table">
            <a:tbl>
              <a:tblPr firstRow="1" firstCol="1" bandRow="1"/>
              <a:tblGrid>
                <a:gridCol w="17645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38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1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Країна 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Кількість учнів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США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1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Ізраїль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1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Польща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1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Індія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uk-U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Прямокутник 5"/>
          <p:cNvSpPr/>
          <p:nvPr/>
        </p:nvSpPr>
        <p:spPr>
          <a:xfrm>
            <a:off x="539552" y="4797152"/>
            <a:ext cx="40837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/>
                <a:ea typeface="Calibri"/>
              </a:rPr>
              <a:t> </a:t>
            </a:r>
            <a:r>
              <a:rPr lang="uk-UA" b="1" dirty="0">
                <a:latin typeface="Times New Roman"/>
                <a:ea typeface="Calibri"/>
              </a:rPr>
              <a:t>За дистанційною формою      навчаються також діти, батьки яких працюють за кордоном постійно або тривалий час</a:t>
            </a:r>
            <a:r>
              <a:rPr lang="uk-UA" dirty="0">
                <a:latin typeface="Times New Roman"/>
                <a:ea typeface="Calibri"/>
              </a:rPr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72716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Times New Roman"/>
                <a:ea typeface="Calibri"/>
              </a:rPr>
              <a:t>Використання батьками  </a:t>
            </a:r>
            <a:br>
              <a:rPr lang="uk-UA" dirty="0">
                <a:latin typeface="Times New Roman"/>
                <a:ea typeface="Calibri"/>
              </a:rPr>
            </a:br>
            <a:r>
              <a:rPr lang="uk-UA" dirty="0">
                <a:latin typeface="Times New Roman"/>
                <a:ea typeface="Calibri"/>
              </a:rPr>
              <a:t>додаткових освітніх послуг</a:t>
            </a:r>
            <a:endParaRPr lang="uk-UA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2330447"/>
              </p:ext>
            </p:extLst>
          </p:nvPr>
        </p:nvGraphicFramePr>
        <p:xfrm>
          <a:off x="467544" y="206084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16647868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ітка">
  <a:themeElements>
    <a:clrScheme name="Інше 6">
      <a:dk1>
        <a:sysClr val="windowText" lastClr="000000"/>
      </a:dk1>
      <a:lt1>
        <a:sysClr val="window" lastClr="FFFFFF"/>
      </a:lt1>
      <a:dk2>
        <a:srgbClr val="002060"/>
      </a:dk2>
      <a:lt2>
        <a:srgbClr val="DBE5F1"/>
      </a:lt2>
      <a:accent1>
        <a:srgbClr val="4F81BD"/>
      </a:accent1>
      <a:accent2>
        <a:srgbClr val="FF0000"/>
      </a:accent2>
      <a:accent3>
        <a:srgbClr val="9BBB59"/>
      </a:accent3>
      <a:accent4>
        <a:srgbClr val="8064A2"/>
      </a:accent4>
      <a:accent5>
        <a:srgbClr val="00B0F0"/>
      </a:accent5>
      <a:accent6>
        <a:srgbClr val="FFFF00"/>
      </a:accent6>
      <a:hlink>
        <a:srgbClr val="0000FF"/>
      </a:hlink>
      <a:folHlink>
        <a:srgbClr val="800080"/>
      </a:folHlink>
    </a:clrScheme>
    <a:fontScheme name="Тверда обкладинка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і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Сітка">
  <a:themeElements>
    <a:clrScheme name="Інше 6">
      <a:dk1>
        <a:sysClr val="windowText" lastClr="000000"/>
      </a:dk1>
      <a:lt1>
        <a:sysClr val="window" lastClr="FFFFFF"/>
      </a:lt1>
      <a:dk2>
        <a:srgbClr val="002060"/>
      </a:dk2>
      <a:lt2>
        <a:srgbClr val="DBE5F1"/>
      </a:lt2>
      <a:accent1>
        <a:srgbClr val="4F81BD"/>
      </a:accent1>
      <a:accent2>
        <a:srgbClr val="FF0000"/>
      </a:accent2>
      <a:accent3>
        <a:srgbClr val="9BBB59"/>
      </a:accent3>
      <a:accent4>
        <a:srgbClr val="8064A2"/>
      </a:accent4>
      <a:accent5>
        <a:srgbClr val="00B0F0"/>
      </a:accent5>
      <a:accent6>
        <a:srgbClr val="FFFF00"/>
      </a:accent6>
      <a:hlink>
        <a:srgbClr val="0000FF"/>
      </a:hlink>
      <a:folHlink>
        <a:srgbClr val="800080"/>
      </a:folHlink>
    </a:clrScheme>
    <a:fontScheme name="Тверда обкладинка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і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7194</TotalTime>
  <Words>1085</Words>
  <Application>Microsoft Office PowerPoint</Application>
  <PresentationFormat>Екран (4:3)</PresentationFormat>
  <Paragraphs>262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слайдів</vt:lpstr>
      </vt:variant>
      <vt:variant>
        <vt:i4>35</vt:i4>
      </vt:variant>
    </vt:vector>
  </HeadingPairs>
  <TitlesOfParts>
    <vt:vector size="39" baseType="lpstr">
      <vt:lpstr>Тема Office</vt:lpstr>
      <vt:lpstr>1_Тема Office</vt:lpstr>
      <vt:lpstr>Сітка</vt:lpstr>
      <vt:lpstr>1_Сітка</vt:lpstr>
      <vt:lpstr>Презентація PowerPoint</vt:lpstr>
      <vt:lpstr>Науково-методичний проект</vt:lpstr>
      <vt:lpstr> </vt:lpstr>
      <vt:lpstr>Аналіз зміни контингенту учнів  різних форм навчання   протягом 02.11.2015р. – 26.05.2017р. </vt:lpstr>
      <vt:lpstr>Презентація PowerPoint</vt:lpstr>
      <vt:lpstr>Порівняльний показник  зміни контингенту учнів дистанційної форми навчання  по ступеням  </vt:lpstr>
      <vt:lpstr>Презентація PowerPoint</vt:lpstr>
      <vt:lpstr>В  КЗО «СЗШ №58» ДМР   навчаються діти з багатьох регіонів України</vt:lpstr>
      <vt:lpstr>Використання батьками   додаткових освітніх послуг</vt:lpstr>
      <vt:lpstr>Дитячий Монтессорі-клуб "Почемучка»,  Монтессорі-школа для детей  </vt:lpstr>
      <vt:lpstr>Ведичний центр  сімейного освіти "Сарасваті"</vt:lpstr>
      <vt:lpstr>Дитячий центр Г.Р. Кандибура</vt:lpstr>
      <vt:lpstr>Вальдорфська  ініціатива  "Бажена"  </vt:lpstr>
      <vt:lpstr>Для підвищення рівня компетентності учителів: Науково-методичні семінари на теми:</vt:lpstr>
      <vt:lpstr> З метою  зростання компетентності та інтересу до експерименту:</vt:lpstr>
      <vt:lpstr>З метою формування вмінь та навичок учителів</vt:lpstr>
      <vt:lpstr>Порівняння стану готовності вчителів </vt:lpstr>
      <vt:lpstr>  Взаємодія з батьками як педагогічними партнерами </vt:lpstr>
      <vt:lpstr>Результати опитування батьків  «Мій погляд на дистанційне навчання»: </vt:lpstr>
      <vt:lpstr>Презентація PowerPoint</vt:lpstr>
      <vt:lpstr>Особливості організації навчального процесу за дистанційною формою навчання</vt:lpstr>
      <vt:lpstr>Навчальний процес за дистанційною формою навчання здійснюється у таких формах:</vt:lpstr>
      <vt:lpstr>Види навчальних занять за дистанційною формою навчання: </vt:lpstr>
      <vt:lpstr>Особливості організації  навчально-виховного процесу з використанням технологій дистанційного навчання</vt:lpstr>
      <vt:lpstr>Використання технологій дистанційного навчання </vt:lpstr>
      <vt:lpstr> </vt:lpstr>
      <vt:lpstr>Забезпечення дистанційного навчання </vt:lpstr>
      <vt:lpstr>Дистанційні курси мають певну структуру: </vt:lpstr>
      <vt:lpstr>Презентація PowerPoint</vt:lpstr>
      <vt:lpstr>Навчальні матеріали, лекції</vt:lpstr>
      <vt:lpstr>Тренажери для самоперевірки  </vt:lpstr>
      <vt:lpstr>Засоби для проміжного та тематичного оцінювання </vt:lpstr>
      <vt:lpstr> засоби комунікації  </vt:lpstr>
      <vt:lpstr>Презентація PowerPoint</vt:lpstr>
      <vt:lpstr>16-18 березня 2017 року відбулася Восьма міжнародна виставка «Сучасні заклади освіти»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користувач</cp:lastModifiedBy>
  <cp:revision>84</cp:revision>
  <dcterms:created xsi:type="dcterms:W3CDTF">2010-02-23T11:30:32Z</dcterms:created>
  <dcterms:modified xsi:type="dcterms:W3CDTF">2017-06-14T13:33:05Z</dcterms:modified>
</cp:coreProperties>
</file>