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3" r:id="rId5"/>
    <p:sldId id="272" r:id="rId6"/>
    <p:sldId id="265" r:id="rId7"/>
    <p:sldId id="266" r:id="rId8"/>
    <p:sldId id="264" r:id="rId9"/>
    <p:sldId id="267" r:id="rId10"/>
    <p:sldId id="268" r:id="rId11"/>
    <p:sldId id="261" r:id="rId12"/>
    <p:sldId id="269" r:id="rId13"/>
    <p:sldId id="284" r:id="rId14"/>
    <p:sldId id="262" r:id="rId15"/>
    <p:sldId id="273" r:id="rId16"/>
    <p:sldId id="274" r:id="rId17"/>
    <p:sldId id="270" r:id="rId18"/>
    <p:sldId id="275" r:id="rId19"/>
    <p:sldId id="286" r:id="rId20"/>
    <p:sldId id="276" r:id="rId21"/>
    <p:sldId id="277" r:id="rId22"/>
    <p:sldId id="278" r:id="rId23"/>
    <p:sldId id="281" r:id="rId24"/>
    <p:sldId id="283" r:id="rId25"/>
    <p:sldId id="279" r:id="rId26"/>
    <p:sldId id="280" r:id="rId27"/>
    <p:sldId id="282" r:id="rId28"/>
    <p:sldId id="259" r:id="rId29"/>
  </p:sldIdLst>
  <p:sldSz cx="10439400" cy="7559675"/>
  <p:notesSz cx="9144000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3060BD"/>
    <a:srgbClr val="92D050"/>
    <a:srgbClr val="9A7607"/>
    <a:srgbClr val="7030A0"/>
    <a:srgbClr val="BF9000"/>
    <a:srgbClr val="00B0F0"/>
    <a:srgbClr val="C00000"/>
    <a:srgbClr val="FFC000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73" d="100"/>
          <a:sy n="73" d="100"/>
        </p:scale>
        <p:origin x="-906" y="-42"/>
      </p:cViewPr>
      <p:guideLst>
        <p:guide orient="horz" pos="2381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Babich" userId="54195acbfdb23bfb" providerId="LiveId" clId="{EDBA1397-694E-49F5-85D3-526C0015286F}"/>
    <pc:docChg chg="undo custSel addSld delSld modSld sldOrd">
      <pc:chgData name="Ann Babich" userId="54195acbfdb23bfb" providerId="LiveId" clId="{EDBA1397-694E-49F5-85D3-526C0015286F}" dt="2019-12-26T19:49:06.123" v="545" actId="20577"/>
      <pc:docMkLst>
        <pc:docMk/>
      </pc:docMkLst>
      <pc:sldChg chg="addSp delSp modSp mod">
        <pc:chgData name="Ann Babich" userId="54195acbfdb23bfb" providerId="LiveId" clId="{EDBA1397-694E-49F5-85D3-526C0015286F}" dt="2019-12-26T19:49:06.123" v="545" actId="20577"/>
        <pc:sldMkLst>
          <pc:docMk/>
          <pc:sldMk cId="3144024873" sldId="262"/>
        </pc:sldMkLst>
        <pc:spChg chg="mod">
          <ac:chgData name="Ann Babich" userId="54195acbfdb23bfb" providerId="LiveId" clId="{EDBA1397-694E-49F5-85D3-526C0015286F}" dt="2019-12-26T18:52:37.336" v="108" actId="1076"/>
          <ac:spMkLst>
            <pc:docMk/>
            <pc:sldMk cId="3144024873" sldId="262"/>
            <ac:spMk id="28" creationId="{FACA33B9-3D30-434E-AD81-1E5C7992947D}"/>
          </ac:spMkLst>
        </pc:spChg>
        <pc:spChg chg="mod">
          <ac:chgData name="Ann Babich" userId="54195acbfdb23bfb" providerId="LiveId" clId="{EDBA1397-694E-49F5-85D3-526C0015286F}" dt="2019-12-26T19:10:07.438" v="192" actId="1076"/>
          <ac:spMkLst>
            <pc:docMk/>
            <pc:sldMk cId="3144024873" sldId="262"/>
            <ac:spMk id="32" creationId="{FACA33B9-3D30-434E-AD81-1E5C7992947D}"/>
          </ac:spMkLst>
        </pc:spChg>
        <pc:spChg chg="add del mod">
          <ac:chgData name="Ann Babich" userId="54195acbfdb23bfb" providerId="LiveId" clId="{EDBA1397-694E-49F5-85D3-526C0015286F}" dt="2019-12-26T19:08:29.859" v="186" actId="6549"/>
          <ac:spMkLst>
            <pc:docMk/>
            <pc:sldMk cId="3144024873" sldId="262"/>
            <ac:spMk id="40" creationId="{FACA33B9-3D30-434E-AD81-1E5C7992947D}"/>
          </ac:spMkLst>
        </pc:spChg>
        <pc:spChg chg="mod">
          <ac:chgData name="Ann Babich" userId="54195acbfdb23bfb" providerId="LiveId" clId="{EDBA1397-694E-49F5-85D3-526C0015286F}" dt="2019-12-26T19:07:35.469" v="180" actId="1076"/>
          <ac:spMkLst>
            <pc:docMk/>
            <pc:sldMk cId="3144024873" sldId="262"/>
            <ac:spMk id="49" creationId="{9955F9A2-836D-412B-8455-6D82FECE3C6A}"/>
          </ac:spMkLst>
        </pc:spChg>
        <pc:spChg chg="mod">
          <ac:chgData name="Ann Babich" userId="54195acbfdb23bfb" providerId="LiveId" clId="{EDBA1397-694E-49F5-85D3-526C0015286F}" dt="2019-12-26T19:49:06.123" v="545" actId="20577"/>
          <ac:spMkLst>
            <pc:docMk/>
            <pc:sldMk cId="3144024873" sldId="262"/>
            <ac:spMk id="53" creationId="{9955F9A2-836D-412B-8455-6D82FECE3C6A}"/>
          </ac:spMkLst>
        </pc:spChg>
        <pc:spChg chg="add mod">
          <ac:chgData name="Ann Babich" userId="54195acbfdb23bfb" providerId="LiveId" clId="{EDBA1397-694E-49F5-85D3-526C0015286F}" dt="2019-12-26T19:12:13.358" v="213" actId="1076"/>
          <ac:spMkLst>
            <pc:docMk/>
            <pc:sldMk cId="3144024873" sldId="262"/>
            <ac:spMk id="71" creationId="{1BCCA7F2-95DF-46C5-86B5-811D280015A9}"/>
          </ac:spMkLst>
        </pc:spChg>
        <pc:spChg chg="mod">
          <ac:chgData name="Ann Babich" userId="54195acbfdb23bfb" providerId="LiveId" clId="{EDBA1397-694E-49F5-85D3-526C0015286F}" dt="2019-12-26T18:51:51.338" v="96" actId="1076"/>
          <ac:spMkLst>
            <pc:docMk/>
            <pc:sldMk cId="3144024873" sldId="262"/>
            <ac:spMk id="89" creationId="{FACA33B9-3D30-434E-AD81-1E5C7992947D}"/>
          </ac:spMkLst>
        </pc:spChg>
        <pc:grpChg chg="mod">
          <ac:chgData name="Ann Babich" userId="54195acbfdb23bfb" providerId="LiveId" clId="{EDBA1397-694E-49F5-85D3-526C0015286F}" dt="2019-12-26T18:54:14.648" v="126"/>
          <ac:grpSpMkLst>
            <pc:docMk/>
            <pc:sldMk cId="3144024873" sldId="262"/>
            <ac:grpSpMk id="10" creationId="{00000000-0000-0000-0000-000000000000}"/>
          </ac:grpSpMkLst>
        </pc:grpChg>
        <pc:grpChg chg="mod">
          <ac:chgData name="Ann Babich" userId="54195acbfdb23bfb" providerId="LiveId" clId="{EDBA1397-694E-49F5-85D3-526C0015286F}" dt="2019-12-26T18:54:14.648" v="126"/>
          <ac:grpSpMkLst>
            <pc:docMk/>
            <pc:sldMk cId="3144024873" sldId="262"/>
            <ac:grpSpMk id="14" creationId="{00000000-0000-0000-0000-000000000000}"/>
          </ac:grpSpMkLst>
        </pc:grpChg>
        <pc:grpChg chg="mod">
          <ac:chgData name="Ann Babich" userId="54195acbfdb23bfb" providerId="LiveId" clId="{EDBA1397-694E-49F5-85D3-526C0015286F}" dt="2019-12-26T18:54:14.648" v="126"/>
          <ac:grpSpMkLst>
            <pc:docMk/>
            <pc:sldMk cId="3144024873" sldId="262"/>
            <ac:grpSpMk id="4114" creationId="{00000000-0000-0000-0000-000000000000}"/>
          </ac:grpSpMkLst>
        </pc:grpChg>
        <pc:grpChg chg="mod">
          <ac:chgData name="Ann Babich" userId="54195acbfdb23bfb" providerId="LiveId" clId="{EDBA1397-694E-49F5-85D3-526C0015286F}" dt="2019-12-26T18:54:14.648" v="126"/>
          <ac:grpSpMkLst>
            <pc:docMk/>
            <pc:sldMk cId="3144024873" sldId="262"/>
            <ac:grpSpMk id="4119" creationId="{00000000-0000-0000-0000-000000000000}"/>
          </ac:grpSpMkLst>
        </pc:grpChg>
        <pc:graphicFrameChg chg="mod">
          <ac:chgData name="Ann Babich" userId="54195acbfdb23bfb" providerId="LiveId" clId="{EDBA1397-694E-49F5-85D3-526C0015286F}" dt="2019-12-26T19:11:11.556" v="196" actId="208"/>
          <ac:graphicFrameMkLst>
            <pc:docMk/>
            <pc:sldMk cId="3144024873" sldId="262"/>
            <ac:graphicFrameMk id="16" creationId="{2DB89EFA-5FF1-455B-AC9B-C42E53D2F2EB}"/>
          </ac:graphicFrameMkLst>
        </pc:graphicFrameChg>
        <pc:cxnChg chg="mod">
          <ac:chgData name="Ann Babich" userId="54195acbfdb23bfb" providerId="LiveId" clId="{EDBA1397-694E-49F5-85D3-526C0015286F}" dt="2019-12-26T19:08:01.598" v="183" actId="14100"/>
          <ac:cxnSpMkLst>
            <pc:docMk/>
            <pc:sldMk cId="3144024873" sldId="262"/>
            <ac:cxnSpMk id="29" creationId="{00000000-0000-0000-0000-000000000000}"/>
          </ac:cxnSpMkLst>
        </pc:cxnChg>
        <pc:cxnChg chg="mod">
          <ac:chgData name="Ann Babich" userId="54195acbfdb23bfb" providerId="LiveId" clId="{EDBA1397-694E-49F5-85D3-526C0015286F}" dt="2019-12-26T19:07:11.886" v="175" actId="14100"/>
          <ac:cxnSpMkLst>
            <pc:docMk/>
            <pc:sldMk cId="3144024873" sldId="262"/>
            <ac:cxnSpMk id="45" creationId="{FDF37CAA-7D48-4655-9DA7-EFCC44D31C49}"/>
          </ac:cxnSpMkLst>
        </pc:cxnChg>
        <pc:cxnChg chg="mod">
          <ac:chgData name="Ann Babich" userId="54195acbfdb23bfb" providerId="LiveId" clId="{EDBA1397-694E-49F5-85D3-526C0015286F}" dt="2019-12-26T19:08:10.561" v="184" actId="14100"/>
          <ac:cxnSpMkLst>
            <pc:docMk/>
            <pc:sldMk cId="3144024873" sldId="262"/>
            <ac:cxnSpMk id="47" creationId="{FDF37CAA-7D48-4655-9DA7-EFCC44D31C49}"/>
          </ac:cxnSpMkLst>
        </pc:cxnChg>
        <pc:cxnChg chg="mod">
          <ac:chgData name="Ann Babich" userId="54195acbfdb23bfb" providerId="LiveId" clId="{EDBA1397-694E-49F5-85D3-526C0015286F}" dt="2019-12-26T18:47:33.217" v="69" actId="14100"/>
          <ac:cxnSpMkLst>
            <pc:docMk/>
            <pc:sldMk cId="3144024873" sldId="262"/>
            <ac:cxnSpMk id="48" creationId="{FDF37CAA-7D48-4655-9DA7-EFCC44D31C49}"/>
          </ac:cxnSpMkLst>
        </pc:cxnChg>
        <pc:cxnChg chg="mod">
          <ac:chgData name="Ann Babich" userId="54195acbfdb23bfb" providerId="LiveId" clId="{EDBA1397-694E-49F5-85D3-526C0015286F}" dt="2019-12-26T18:53:14.723" v="114" actId="14100"/>
          <ac:cxnSpMkLst>
            <pc:docMk/>
            <pc:sldMk cId="3144024873" sldId="262"/>
            <ac:cxnSpMk id="52" creationId="{FDF37CAA-7D48-4655-9DA7-EFCC44D31C49}"/>
          </ac:cxnSpMkLst>
        </pc:cxnChg>
        <pc:cxnChg chg="mod">
          <ac:chgData name="Ann Babich" userId="54195acbfdb23bfb" providerId="LiveId" clId="{EDBA1397-694E-49F5-85D3-526C0015286F}" dt="2019-12-26T19:48:51.224" v="543" actId="14100"/>
          <ac:cxnSpMkLst>
            <pc:docMk/>
            <pc:sldMk cId="3144024873" sldId="262"/>
            <ac:cxnSpMk id="56" creationId="{5C6B65BD-F27D-4BDE-BE7D-89F63A3736F9}"/>
          </ac:cxnSpMkLst>
        </pc:cxnChg>
        <pc:cxnChg chg="mod">
          <ac:chgData name="Ann Babich" userId="54195acbfdb23bfb" providerId="LiveId" clId="{EDBA1397-694E-49F5-85D3-526C0015286F}" dt="2019-12-26T18:48:24.464" v="74" actId="14100"/>
          <ac:cxnSpMkLst>
            <pc:docMk/>
            <pc:sldMk cId="3144024873" sldId="262"/>
            <ac:cxnSpMk id="59" creationId="{5C6B65BD-F27D-4BDE-BE7D-89F63A3736F9}"/>
          </ac:cxnSpMkLst>
        </pc:cxnChg>
        <pc:cxnChg chg="mod">
          <ac:chgData name="Ann Babich" userId="54195acbfdb23bfb" providerId="LiveId" clId="{EDBA1397-694E-49F5-85D3-526C0015286F}" dt="2019-12-26T18:48:35.574" v="76" actId="14100"/>
          <ac:cxnSpMkLst>
            <pc:docMk/>
            <pc:sldMk cId="3144024873" sldId="262"/>
            <ac:cxnSpMk id="69" creationId="{5C6B65BD-F27D-4BDE-BE7D-89F63A3736F9}"/>
          </ac:cxnSpMkLst>
        </pc:cxnChg>
        <pc:cxnChg chg="add mod">
          <ac:chgData name="Ann Babich" userId="54195acbfdb23bfb" providerId="LiveId" clId="{EDBA1397-694E-49F5-85D3-526C0015286F}" dt="2019-12-26T18:57:59.165" v="163" actId="14100"/>
          <ac:cxnSpMkLst>
            <pc:docMk/>
            <pc:sldMk cId="3144024873" sldId="262"/>
            <ac:cxnSpMk id="82" creationId="{FD359425-1A94-4B78-91C2-538699C7FB88}"/>
          </ac:cxnSpMkLst>
        </pc:cxnChg>
        <pc:cxnChg chg="mod">
          <ac:chgData name="Ann Babich" userId="54195acbfdb23bfb" providerId="LiveId" clId="{EDBA1397-694E-49F5-85D3-526C0015286F}" dt="2019-12-26T18:52:04.368" v="101" actId="14100"/>
          <ac:cxnSpMkLst>
            <pc:docMk/>
            <pc:sldMk cId="3144024873" sldId="262"/>
            <ac:cxnSpMk id="84" creationId="{5C6B65BD-F27D-4BDE-BE7D-89F63A3736F9}"/>
          </ac:cxnSpMkLst>
        </pc:cxnChg>
        <pc:cxnChg chg="mod">
          <ac:chgData name="Ann Babich" userId="54195acbfdb23bfb" providerId="LiveId" clId="{EDBA1397-694E-49F5-85D3-526C0015286F}" dt="2019-12-26T18:52:49.768" v="110" actId="14100"/>
          <ac:cxnSpMkLst>
            <pc:docMk/>
            <pc:sldMk cId="3144024873" sldId="262"/>
            <ac:cxnSpMk id="91" creationId="{5C6B65BD-F27D-4BDE-BE7D-89F63A3736F9}"/>
          </ac:cxnSpMkLst>
        </pc:cxnChg>
      </pc:sldChg>
      <pc:sldChg chg="modSp">
        <pc:chgData name="Ann Babich" userId="54195acbfdb23bfb" providerId="LiveId" clId="{EDBA1397-694E-49F5-85D3-526C0015286F}" dt="2019-12-26T18:19:21.563" v="5" actId="14100"/>
        <pc:sldMkLst>
          <pc:docMk/>
          <pc:sldMk cId="3097578685" sldId="265"/>
        </pc:sldMkLst>
        <pc:picChg chg="mod">
          <ac:chgData name="Ann Babich" userId="54195acbfdb23bfb" providerId="LiveId" clId="{EDBA1397-694E-49F5-85D3-526C0015286F}" dt="2019-12-26T18:19:21.563" v="5" actId="14100"/>
          <ac:picMkLst>
            <pc:docMk/>
            <pc:sldMk cId="3097578685" sldId="265"/>
            <ac:picMk id="11" creationId="{00000000-0000-0000-0000-000000000000}"/>
          </ac:picMkLst>
        </pc:picChg>
      </pc:sldChg>
      <pc:sldChg chg="modSp">
        <pc:chgData name="Ann Babich" userId="54195acbfdb23bfb" providerId="LiveId" clId="{EDBA1397-694E-49F5-85D3-526C0015286F}" dt="2019-12-26T19:46:00.007" v="537" actId="1038"/>
        <pc:sldMkLst>
          <pc:docMk/>
          <pc:sldMk cId="2520857373" sldId="267"/>
        </pc:sldMkLst>
        <pc:spChg chg="mod">
          <ac:chgData name="Ann Babich" userId="54195acbfdb23bfb" providerId="LiveId" clId="{EDBA1397-694E-49F5-85D3-526C0015286F}" dt="2019-12-26T19:45:28.766" v="486" actId="14100"/>
          <ac:spMkLst>
            <pc:docMk/>
            <pc:sldMk cId="2520857373" sldId="267"/>
            <ac:spMk id="2" creationId="{00000000-0000-0000-0000-000000000000}"/>
          </ac:spMkLst>
        </pc:spChg>
        <pc:grpChg chg="mod">
          <ac:chgData name="Ann Babich" userId="54195acbfdb23bfb" providerId="LiveId" clId="{EDBA1397-694E-49F5-85D3-526C0015286F}" dt="2019-12-26T19:46:00.007" v="537" actId="1038"/>
          <ac:grpSpMkLst>
            <pc:docMk/>
            <pc:sldMk cId="2520857373" sldId="267"/>
            <ac:grpSpMk id="3" creationId="{00000000-0000-0000-0000-000000000000}"/>
          </ac:grpSpMkLst>
        </pc:grpChg>
        <pc:picChg chg="mod">
          <ac:chgData name="Ann Babich" userId="54195acbfdb23bfb" providerId="LiveId" clId="{EDBA1397-694E-49F5-85D3-526C0015286F}" dt="2019-12-26T19:45:19.238" v="484" actId="1076"/>
          <ac:picMkLst>
            <pc:docMk/>
            <pc:sldMk cId="2520857373" sldId="267"/>
            <ac:picMk id="4" creationId="{00000000-0000-0000-0000-000000000000}"/>
          </ac:picMkLst>
        </pc:picChg>
        <pc:picChg chg="mod">
          <ac:chgData name="Ann Babich" userId="54195acbfdb23bfb" providerId="LiveId" clId="{EDBA1397-694E-49F5-85D3-526C0015286F}" dt="2019-12-26T19:45:12.492" v="483" actId="14100"/>
          <ac:picMkLst>
            <pc:docMk/>
            <pc:sldMk cId="2520857373" sldId="267"/>
            <ac:picMk id="5" creationId="{00000000-0000-0000-0000-000000000000}"/>
          </ac:picMkLst>
        </pc:picChg>
        <pc:picChg chg="mod">
          <ac:chgData name="Ann Babich" userId="54195acbfdb23bfb" providerId="LiveId" clId="{EDBA1397-694E-49F5-85D3-526C0015286F}" dt="2019-12-26T19:45:52.737" v="528" actId="1037"/>
          <ac:picMkLst>
            <pc:docMk/>
            <pc:sldMk cId="2520857373" sldId="267"/>
            <ac:picMk id="9" creationId="{00000000-0000-0000-0000-000000000000}"/>
          </ac:picMkLst>
        </pc:picChg>
        <pc:picChg chg="mod">
          <ac:chgData name="Ann Babich" userId="54195acbfdb23bfb" providerId="LiveId" clId="{EDBA1397-694E-49F5-85D3-526C0015286F}" dt="2019-12-26T19:45:52.737" v="528" actId="1037"/>
          <ac:picMkLst>
            <pc:docMk/>
            <pc:sldMk cId="2520857373" sldId="267"/>
            <ac:picMk id="10" creationId="{00000000-0000-0000-0000-000000000000}"/>
          </ac:picMkLst>
        </pc:picChg>
        <pc:picChg chg="mod">
          <ac:chgData name="Ann Babich" userId="54195acbfdb23bfb" providerId="LiveId" clId="{EDBA1397-694E-49F5-85D3-526C0015286F}" dt="2019-12-26T19:45:52.737" v="528" actId="1037"/>
          <ac:picMkLst>
            <pc:docMk/>
            <pc:sldMk cId="2520857373" sldId="267"/>
            <ac:picMk id="11" creationId="{00000000-0000-0000-0000-000000000000}"/>
          </ac:picMkLst>
        </pc:picChg>
      </pc:sldChg>
      <pc:sldChg chg="modSp">
        <pc:chgData name="Ann Babich" userId="54195acbfdb23bfb" providerId="LiveId" clId="{EDBA1397-694E-49F5-85D3-526C0015286F}" dt="2019-12-26T19:46:11.600" v="538" actId="14100"/>
        <pc:sldMkLst>
          <pc:docMk/>
          <pc:sldMk cId="675706969" sldId="268"/>
        </pc:sldMkLst>
        <pc:picChg chg="mod">
          <ac:chgData name="Ann Babich" userId="54195acbfdb23bfb" providerId="LiveId" clId="{EDBA1397-694E-49F5-85D3-526C0015286F}" dt="2019-12-26T19:46:11.600" v="538" actId="14100"/>
          <ac:picMkLst>
            <pc:docMk/>
            <pc:sldMk cId="675706969" sldId="268"/>
            <ac:picMk id="2" creationId="{00000000-0000-0000-0000-000000000000}"/>
          </ac:picMkLst>
        </pc:picChg>
      </pc:sldChg>
      <pc:sldChg chg="ord">
        <pc:chgData name="Ann Babich" userId="54195acbfdb23bfb" providerId="LiveId" clId="{EDBA1397-694E-49F5-85D3-526C0015286F}" dt="2019-12-26T19:23:58.990" v="343"/>
        <pc:sldMkLst>
          <pc:docMk/>
          <pc:sldMk cId="3616478006" sldId="275"/>
        </pc:sldMkLst>
      </pc:sldChg>
      <pc:sldChg chg="addSp delSp modSp">
        <pc:chgData name="Ann Babich" userId="54195acbfdb23bfb" providerId="LiveId" clId="{EDBA1397-694E-49F5-85D3-526C0015286F}" dt="2019-12-26T18:25:28.671" v="25" actId="1076"/>
        <pc:sldMkLst>
          <pc:docMk/>
          <pc:sldMk cId="2620950766" sldId="276"/>
        </pc:sldMkLst>
        <pc:picChg chg="del">
          <ac:chgData name="Ann Babich" userId="54195acbfdb23bfb" providerId="LiveId" clId="{EDBA1397-694E-49F5-85D3-526C0015286F}" dt="2019-12-26T18:23:20.556" v="11" actId="478"/>
          <ac:picMkLst>
            <pc:docMk/>
            <pc:sldMk cId="2620950766" sldId="276"/>
            <ac:picMk id="2" creationId="{00000000-0000-0000-0000-000000000000}"/>
          </ac:picMkLst>
        </pc:picChg>
        <pc:picChg chg="add mod">
          <ac:chgData name="Ann Babich" userId="54195acbfdb23bfb" providerId="LiveId" clId="{EDBA1397-694E-49F5-85D3-526C0015286F}" dt="2019-12-26T18:25:21.984" v="24" actId="14100"/>
          <ac:picMkLst>
            <pc:docMk/>
            <pc:sldMk cId="2620950766" sldId="276"/>
            <ac:picMk id="4" creationId="{BD94AC3D-50B0-48C8-B57C-3226CDDCCE68}"/>
          </ac:picMkLst>
        </pc:picChg>
        <pc:picChg chg="mod">
          <ac:chgData name="Ann Babich" userId="54195acbfdb23bfb" providerId="LiveId" clId="{EDBA1397-694E-49F5-85D3-526C0015286F}" dt="2019-12-26T18:25:28.671" v="25" actId="1076"/>
          <ac:picMkLst>
            <pc:docMk/>
            <pc:sldMk cId="2620950766" sldId="276"/>
            <ac:picMk id="6" creationId="{00000000-0000-0000-0000-000000000000}"/>
          </ac:picMkLst>
        </pc:picChg>
        <pc:picChg chg="mod">
          <ac:chgData name="Ann Babich" userId="54195acbfdb23bfb" providerId="LiveId" clId="{EDBA1397-694E-49F5-85D3-526C0015286F}" dt="2019-12-26T18:25:17.571" v="23" actId="14100"/>
          <ac:picMkLst>
            <pc:docMk/>
            <pc:sldMk cId="2620950766" sldId="276"/>
            <ac:picMk id="10" creationId="{00000000-0000-0000-0000-000000000000}"/>
          </ac:picMkLst>
        </pc:picChg>
      </pc:sldChg>
      <pc:sldChg chg="addSp delSp modSp">
        <pc:chgData name="Ann Babich" userId="54195acbfdb23bfb" providerId="LiveId" clId="{EDBA1397-694E-49F5-85D3-526C0015286F}" dt="2019-12-26T18:26:22.691" v="31" actId="1076"/>
        <pc:sldMkLst>
          <pc:docMk/>
          <pc:sldMk cId="2370991289" sldId="279"/>
        </pc:sldMkLst>
        <pc:picChg chg="add mod">
          <ac:chgData name="Ann Babich" userId="54195acbfdb23bfb" providerId="LiveId" clId="{EDBA1397-694E-49F5-85D3-526C0015286F}" dt="2019-12-26T18:26:22.691" v="31" actId="1076"/>
          <ac:picMkLst>
            <pc:docMk/>
            <pc:sldMk cId="2370991289" sldId="279"/>
            <ac:picMk id="3" creationId="{90238B6A-5B02-4AF5-90C3-6D2E9D8716E2}"/>
          </ac:picMkLst>
        </pc:picChg>
        <pc:picChg chg="del">
          <ac:chgData name="Ann Babich" userId="54195acbfdb23bfb" providerId="LiveId" clId="{EDBA1397-694E-49F5-85D3-526C0015286F}" dt="2019-12-26T18:25:54.811" v="26" actId="478"/>
          <ac:picMkLst>
            <pc:docMk/>
            <pc:sldMk cId="2370991289" sldId="279"/>
            <ac:picMk id="17" creationId="{00000000-0000-0000-0000-000000000000}"/>
          </ac:picMkLst>
        </pc:picChg>
      </pc:sldChg>
      <pc:sldChg chg="addSp delSp modSp add">
        <pc:chgData name="Ann Babich" userId="54195acbfdb23bfb" providerId="LiveId" clId="{EDBA1397-694E-49F5-85D3-526C0015286F}" dt="2019-12-26T18:27:23.356" v="40" actId="1076"/>
        <pc:sldMkLst>
          <pc:docMk/>
          <pc:sldMk cId="343063267" sldId="283"/>
        </pc:sldMkLst>
        <pc:picChg chg="add mod">
          <ac:chgData name="Ann Babich" userId="54195acbfdb23bfb" providerId="LiveId" clId="{EDBA1397-694E-49F5-85D3-526C0015286F}" dt="2019-12-26T18:27:15.813" v="38" actId="1076"/>
          <ac:picMkLst>
            <pc:docMk/>
            <pc:sldMk cId="343063267" sldId="283"/>
            <ac:picMk id="3" creationId="{2489ADB0-4A6E-4872-AA14-210152BE9711}"/>
          </ac:picMkLst>
        </pc:picChg>
        <pc:picChg chg="add mod">
          <ac:chgData name="Ann Babich" userId="54195acbfdb23bfb" providerId="LiveId" clId="{EDBA1397-694E-49F5-85D3-526C0015286F}" dt="2019-12-26T18:27:23.356" v="40" actId="1076"/>
          <ac:picMkLst>
            <pc:docMk/>
            <pc:sldMk cId="343063267" sldId="283"/>
            <ac:picMk id="5" creationId="{BBC320EF-4221-419F-95EE-DD7D1BF62279}"/>
          </ac:picMkLst>
        </pc:picChg>
        <pc:picChg chg="add mod">
          <ac:chgData name="Ann Babich" userId="54195acbfdb23bfb" providerId="LiveId" clId="{EDBA1397-694E-49F5-85D3-526C0015286F}" dt="2019-12-26T18:27:18.823" v="39" actId="1076"/>
          <ac:picMkLst>
            <pc:docMk/>
            <pc:sldMk cId="343063267" sldId="283"/>
            <ac:picMk id="7" creationId="{5ADC4D77-0474-4709-93C2-52F84C5588B1}"/>
          </ac:picMkLst>
        </pc:picChg>
        <pc:picChg chg="del">
          <ac:chgData name="Ann Babich" userId="54195acbfdb23bfb" providerId="LiveId" clId="{EDBA1397-694E-49F5-85D3-526C0015286F}" dt="2019-12-26T18:24:01.342" v="13" actId="478"/>
          <ac:picMkLst>
            <pc:docMk/>
            <pc:sldMk cId="343063267" sldId="283"/>
            <ac:picMk id="8" creationId="{00000000-0000-0000-0000-000000000000}"/>
          </ac:picMkLst>
        </pc:picChg>
        <pc:picChg chg="del">
          <ac:chgData name="Ann Babich" userId="54195acbfdb23bfb" providerId="LiveId" clId="{EDBA1397-694E-49F5-85D3-526C0015286F}" dt="2019-12-26T18:24:01.342" v="13" actId="478"/>
          <ac:picMkLst>
            <pc:docMk/>
            <pc:sldMk cId="343063267" sldId="283"/>
            <ac:picMk id="10" creationId="{00000000-0000-0000-0000-000000000000}"/>
          </ac:picMkLst>
        </pc:picChg>
        <pc:picChg chg="del">
          <ac:chgData name="Ann Babich" userId="54195acbfdb23bfb" providerId="LiveId" clId="{EDBA1397-694E-49F5-85D3-526C0015286F}" dt="2019-12-26T18:24:01.342" v="13" actId="478"/>
          <ac:picMkLst>
            <pc:docMk/>
            <pc:sldMk cId="343063267" sldId="283"/>
            <ac:picMk id="11" creationId="{00000000-0000-0000-0000-000000000000}"/>
          </ac:picMkLst>
        </pc:picChg>
      </pc:sldChg>
      <pc:sldChg chg="addSp delSp modSp add">
        <pc:chgData name="Ann Babich" userId="54195acbfdb23bfb" providerId="LiveId" clId="{EDBA1397-694E-49F5-85D3-526C0015286F}" dt="2019-12-26T19:22:18.392" v="337" actId="20577"/>
        <pc:sldMkLst>
          <pc:docMk/>
          <pc:sldMk cId="393033853" sldId="284"/>
        </pc:sldMkLst>
        <pc:spChg chg="add mod">
          <ac:chgData name="Ann Babich" userId="54195acbfdb23bfb" providerId="LiveId" clId="{EDBA1397-694E-49F5-85D3-526C0015286F}" dt="2019-12-26T19:22:18.392" v="337" actId="20577"/>
          <ac:spMkLst>
            <pc:docMk/>
            <pc:sldMk cId="393033853" sldId="284"/>
            <ac:spMk id="32" creationId="{03AA2D2F-AF06-4FFB-A787-6EA096BD6C47}"/>
          </ac:spMkLst>
        </pc:spChg>
        <pc:grpChg chg="del">
          <ac:chgData name="Ann Babich" userId="54195acbfdb23bfb" providerId="LiveId" clId="{EDBA1397-694E-49F5-85D3-526C0015286F}" dt="2019-12-26T18:37:29.675" v="42" actId="478"/>
          <ac:grpSpMkLst>
            <pc:docMk/>
            <pc:sldMk cId="393033853" sldId="284"/>
            <ac:grpSpMk id="7" creationId="{00000000-0000-0000-0000-000000000000}"/>
          </ac:grpSpMkLst>
        </pc:grpChg>
        <pc:grpChg chg="del">
          <ac:chgData name="Ann Babich" userId="54195acbfdb23bfb" providerId="LiveId" clId="{EDBA1397-694E-49F5-85D3-526C0015286F}" dt="2019-12-26T18:37:29.675" v="42" actId="478"/>
          <ac:grpSpMkLst>
            <pc:docMk/>
            <pc:sldMk cId="393033853" sldId="284"/>
            <ac:grpSpMk id="10" creationId="{00000000-0000-0000-0000-000000000000}"/>
          </ac:grpSpMkLst>
        </pc:grpChg>
        <pc:grpChg chg="del">
          <ac:chgData name="Ann Babich" userId="54195acbfdb23bfb" providerId="LiveId" clId="{EDBA1397-694E-49F5-85D3-526C0015286F}" dt="2019-12-26T18:37:29.675" v="42" actId="478"/>
          <ac:grpSpMkLst>
            <pc:docMk/>
            <pc:sldMk cId="393033853" sldId="284"/>
            <ac:grpSpMk id="13" creationId="{00000000-0000-0000-0000-000000000000}"/>
          </ac:grpSpMkLst>
        </pc:grpChg>
        <pc:grpChg chg="del">
          <ac:chgData name="Ann Babich" userId="54195acbfdb23bfb" providerId="LiveId" clId="{EDBA1397-694E-49F5-85D3-526C0015286F}" dt="2019-12-26T18:37:29.675" v="42" actId="478"/>
          <ac:grpSpMkLst>
            <pc:docMk/>
            <pc:sldMk cId="393033853" sldId="284"/>
            <ac:grpSpMk id="16" creationId="{00000000-0000-0000-0000-000000000000}"/>
          </ac:grpSpMkLst>
        </pc:grpChg>
        <pc:grpChg chg="del">
          <ac:chgData name="Ann Babich" userId="54195acbfdb23bfb" providerId="LiveId" clId="{EDBA1397-694E-49F5-85D3-526C0015286F}" dt="2019-12-26T18:37:29.675" v="42" actId="478"/>
          <ac:grpSpMkLst>
            <pc:docMk/>
            <pc:sldMk cId="393033853" sldId="284"/>
            <ac:grpSpMk id="19" creationId="{00000000-0000-0000-0000-000000000000}"/>
          </ac:grpSpMkLst>
        </pc:grpChg>
        <pc:grpChg chg="del">
          <ac:chgData name="Ann Babich" userId="54195acbfdb23bfb" providerId="LiveId" clId="{EDBA1397-694E-49F5-85D3-526C0015286F}" dt="2019-12-26T18:37:29.675" v="42" actId="478"/>
          <ac:grpSpMkLst>
            <pc:docMk/>
            <pc:sldMk cId="393033853" sldId="284"/>
            <ac:grpSpMk id="22" creationId="{00000000-0000-0000-0000-000000000000}"/>
          </ac:grpSpMkLst>
        </pc:grpChg>
        <pc:grpChg chg="del">
          <ac:chgData name="Ann Babich" userId="54195acbfdb23bfb" providerId="LiveId" clId="{EDBA1397-694E-49F5-85D3-526C0015286F}" dt="2019-12-26T18:37:29.675" v="42" actId="478"/>
          <ac:grpSpMkLst>
            <pc:docMk/>
            <pc:sldMk cId="393033853" sldId="284"/>
            <ac:grpSpMk id="25" creationId="{00000000-0000-0000-0000-000000000000}"/>
          </ac:grpSpMkLst>
        </pc:grpChg>
        <pc:picChg chg="add mod">
          <ac:chgData name="Ann Babich" userId="54195acbfdb23bfb" providerId="LiveId" clId="{EDBA1397-694E-49F5-85D3-526C0015286F}" dt="2019-12-26T19:13:51.580" v="223" actId="1076"/>
          <ac:picMkLst>
            <pc:docMk/>
            <pc:sldMk cId="393033853" sldId="284"/>
            <ac:picMk id="28" creationId="{00A04E3F-9A42-4893-8201-A4344AA86EC4}"/>
          </ac:picMkLst>
        </pc:picChg>
        <pc:picChg chg="add mod">
          <ac:chgData name="Ann Babich" userId="54195acbfdb23bfb" providerId="LiveId" clId="{EDBA1397-694E-49F5-85D3-526C0015286F}" dt="2019-12-26T19:13:58.937" v="224" actId="1076"/>
          <ac:picMkLst>
            <pc:docMk/>
            <pc:sldMk cId="393033853" sldId="284"/>
            <ac:picMk id="29" creationId="{3037605F-6878-46C2-9A7D-2E580C1442C7}"/>
          </ac:picMkLst>
        </pc:picChg>
        <pc:picChg chg="add mod">
          <ac:chgData name="Ann Babich" userId="54195acbfdb23bfb" providerId="LiveId" clId="{EDBA1397-694E-49F5-85D3-526C0015286F}" dt="2019-12-26T19:13:49.055" v="222" actId="1076"/>
          <ac:picMkLst>
            <pc:docMk/>
            <pc:sldMk cId="393033853" sldId="284"/>
            <ac:picMk id="30" creationId="{0338802E-7AA7-4358-A555-8BBCA48C4A92}"/>
          </ac:picMkLst>
        </pc:picChg>
        <pc:picChg chg="add mod">
          <ac:chgData name="Ann Babich" userId="54195acbfdb23bfb" providerId="LiveId" clId="{EDBA1397-694E-49F5-85D3-526C0015286F}" dt="2019-12-26T19:13:36.110" v="218" actId="1076"/>
          <ac:picMkLst>
            <pc:docMk/>
            <pc:sldMk cId="393033853" sldId="284"/>
            <ac:picMk id="31" creationId="{9502A8FA-680C-459A-AD42-55882D2E2DB1}"/>
          </ac:picMkLst>
        </pc:picChg>
      </pc:sldChg>
      <pc:sldChg chg="delSp add del">
        <pc:chgData name="Ann Babich" userId="54195acbfdb23bfb" providerId="LiveId" clId="{EDBA1397-694E-49F5-85D3-526C0015286F}" dt="2019-12-26T19:24:01.220" v="344" actId="47"/>
        <pc:sldMkLst>
          <pc:docMk/>
          <pc:sldMk cId="1783019481" sldId="285"/>
        </pc:sldMkLst>
        <pc:grpChg chg="del">
          <ac:chgData name="Ann Babich" userId="54195acbfdb23bfb" providerId="LiveId" clId="{EDBA1397-694E-49F5-85D3-526C0015286F}" dt="2019-12-26T19:23:50.446" v="340" actId="478"/>
          <ac:grpSpMkLst>
            <pc:docMk/>
            <pc:sldMk cId="1783019481" sldId="285"/>
            <ac:grpSpMk id="3" creationId="{00000000-0000-0000-0000-000000000000}"/>
          </ac:grpSpMkLst>
        </pc:grpChg>
        <pc:picChg chg="del">
          <ac:chgData name="Ann Babich" userId="54195acbfdb23bfb" providerId="LiveId" clId="{EDBA1397-694E-49F5-85D3-526C0015286F}" dt="2019-12-26T19:23:45.930" v="339" actId="478"/>
          <ac:picMkLst>
            <pc:docMk/>
            <pc:sldMk cId="1783019481" sldId="285"/>
            <ac:picMk id="5" creationId="{00000000-0000-0000-0000-000000000000}"/>
          </ac:picMkLst>
        </pc:picChg>
        <pc:picChg chg="del">
          <ac:chgData name="Ann Babich" userId="54195acbfdb23bfb" providerId="LiveId" clId="{EDBA1397-694E-49F5-85D3-526C0015286F}" dt="2019-12-26T19:23:45.930" v="339" actId="478"/>
          <ac:picMkLst>
            <pc:docMk/>
            <pc:sldMk cId="1783019481" sldId="285"/>
            <ac:picMk id="7" creationId="{00000000-0000-0000-0000-000000000000}"/>
          </ac:picMkLst>
        </pc:picChg>
        <pc:picChg chg="del">
          <ac:chgData name="Ann Babich" userId="54195acbfdb23bfb" providerId="LiveId" clId="{EDBA1397-694E-49F5-85D3-526C0015286F}" dt="2019-12-26T19:23:45.930" v="339" actId="478"/>
          <ac:picMkLst>
            <pc:docMk/>
            <pc:sldMk cId="1783019481" sldId="285"/>
            <ac:picMk id="16" creationId="{00000000-0000-0000-0000-000000000000}"/>
          </ac:picMkLst>
        </pc:picChg>
      </pc:sldChg>
      <pc:sldChg chg="addSp delSp modSp add">
        <pc:chgData name="Ann Babich" userId="54195acbfdb23bfb" providerId="LiveId" clId="{EDBA1397-694E-49F5-85D3-526C0015286F}" dt="2019-12-26T19:47:09.646" v="541" actId="1037"/>
        <pc:sldMkLst>
          <pc:docMk/>
          <pc:sldMk cId="2022489581" sldId="286"/>
        </pc:sldMkLst>
        <pc:spChg chg="del">
          <ac:chgData name="Ann Babich" userId="54195acbfdb23bfb" providerId="LiveId" clId="{EDBA1397-694E-49F5-85D3-526C0015286F}" dt="2019-12-26T19:24:10.475" v="346" actId="478"/>
          <ac:spMkLst>
            <pc:docMk/>
            <pc:sldMk cId="2022489581" sldId="286"/>
            <ac:spMk id="4" creationId="{00000000-0000-0000-0000-000000000000}"/>
          </ac:spMkLst>
        </pc:spChg>
        <pc:spChg chg="add del mod">
          <ac:chgData name="Ann Babich" userId="54195acbfdb23bfb" providerId="LiveId" clId="{EDBA1397-694E-49F5-85D3-526C0015286F}" dt="2019-12-26T19:26:37.590" v="395" actId="478"/>
          <ac:spMkLst>
            <pc:docMk/>
            <pc:sldMk cId="2022489581" sldId="286"/>
            <ac:spMk id="7" creationId="{7757D2A1-A9E8-4AFA-89F9-7AA484920245}"/>
          </ac:spMkLst>
        </pc:spChg>
        <pc:spChg chg="del">
          <ac:chgData name="Ann Babich" userId="54195acbfdb23bfb" providerId="LiveId" clId="{EDBA1397-694E-49F5-85D3-526C0015286F}" dt="2019-12-26T19:24:10.475" v="346" actId="478"/>
          <ac:spMkLst>
            <pc:docMk/>
            <pc:sldMk cId="2022489581" sldId="286"/>
            <ac:spMk id="8" creationId="{00000000-0000-0000-0000-000000000000}"/>
          </ac:spMkLst>
        </pc:spChg>
        <pc:spChg chg="mod">
          <ac:chgData name="Ann Babich" userId="54195acbfdb23bfb" providerId="LiveId" clId="{EDBA1397-694E-49F5-85D3-526C0015286F}" dt="2019-12-26T19:26:31.150" v="393" actId="1076"/>
          <ac:spMkLst>
            <pc:docMk/>
            <pc:sldMk cId="2022489581" sldId="286"/>
            <ac:spMk id="10" creationId="{4EC5126E-7C3F-41F0-B31F-A859B3E76109}"/>
          </ac:spMkLst>
        </pc:spChg>
        <pc:spChg chg="mod">
          <ac:chgData name="Ann Babich" userId="54195acbfdb23bfb" providerId="LiveId" clId="{EDBA1397-694E-49F5-85D3-526C0015286F}" dt="2019-12-26T19:24:35.165" v="355" actId="6549"/>
          <ac:spMkLst>
            <pc:docMk/>
            <pc:sldMk cId="2022489581" sldId="286"/>
            <ac:spMk id="58" creationId="{00000000-0000-0000-0000-000000000000}"/>
          </ac:spMkLst>
        </pc:spChg>
        <pc:grpChg chg="add mod">
          <ac:chgData name="Ann Babich" userId="54195acbfdb23bfb" providerId="LiveId" clId="{EDBA1397-694E-49F5-85D3-526C0015286F}" dt="2019-12-26T19:27:57.346" v="408" actId="164"/>
          <ac:grpSpMkLst>
            <pc:docMk/>
            <pc:sldMk cId="2022489581" sldId="286"/>
            <ac:grpSpMk id="2" creationId="{251900D4-7208-4B83-BB43-3C6985519815}"/>
          </ac:grpSpMkLst>
        </pc:grpChg>
        <pc:grpChg chg="add mod">
          <ac:chgData name="Ann Babich" userId="54195acbfdb23bfb" providerId="LiveId" clId="{EDBA1397-694E-49F5-85D3-526C0015286F}" dt="2019-12-26T19:27:57.346" v="408" actId="164"/>
          <ac:grpSpMkLst>
            <pc:docMk/>
            <pc:sldMk cId="2022489581" sldId="286"/>
            <ac:grpSpMk id="9" creationId="{A9CF20FB-9674-4BA0-A2CD-0C351BCF9281}"/>
          </ac:grpSpMkLst>
        </pc:grpChg>
        <pc:grpChg chg="add mod">
          <ac:chgData name="Ann Babich" userId="54195acbfdb23bfb" providerId="LiveId" clId="{EDBA1397-694E-49F5-85D3-526C0015286F}" dt="2019-12-26T19:44:31.265" v="480" actId="164"/>
          <ac:grpSpMkLst>
            <pc:docMk/>
            <pc:sldMk cId="2022489581" sldId="286"/>
            <ac:grpSpMk id="27" creationId="{1623DE9D-F2D0-456A-B5EE-76CBF0DA83F8}"/>
          </ac:grpSpMkLst>
        </pc:grpChg>
        <pc:picChg chg="add mod">
          <ac:chgData name="Ann Babich" userId="54195acbfdb23bfb" providerId="LiveId" clId="{EDBA1397-694E-49F5-85D3-526C0015286F}" dt="2019-12-26T19:44:31.265" v="480" actId="164"/>
          <ac:picMkLst>
            <pc:docMk/>
            <pc:sldMk cId="2022489581" sldId="286"/>
            <ac:picMk id="5" creationId="{8BD212FB-31D4-4076-B587-87A1688A9370}"/>
          </ac:picMkLst>
        </pc:picChg>
        <pc:picChg chg="del">
          <ac:chgData name="Ann Babich" userId="54195acbfdb23bfb" providerId="LiveId" clId="{EDBA1397-694E-49F5-85D3-526C0015286F}" dt="2019-12-26T19:27:25.576" v="400" actId="478"/>
          <ac:picMkLst>
            <pc:docMk/>
            <pc:sldMk cId="2022489581" sldId="286"/>
            <ac:picMk id="11" creationId="{D7509F04-42C8-47BF-842D-60B023310A5F}"/>
          </ac:picMkLst>
        </pc:picChg>
        <pc:picChg chg="add mod">
          <ac:chgData name="Ann Babich" userId="54195acbfdb23bfb" providerId="LiveId" clId="{EDBA1397-694E-49F5-85D3-526C0015286F}" dt="2019-12-26T19:47:09.646" v="541" actId="1037"/>
          <ac:picMkLst>
            <pc:docMk/>
            <pc:sldMk cId="2022489581" sldId="286"/>
            <ac:picMk id="13" creationId="{19C10D55-8E88-4EA5-B45D-875D731A15C2}"/>
          </ac:picMkLst>
        </pc:picChg>
        <pc:picChg chg="add mod">
          <ac:chgData name="Ann Babich" userId="54195acbfdb23bfb" providerId="LiveId" clId="{EDBA1397-694E-49F5-85D3-526C0015286F}" dt="2019-12-26T19:44:31.265" v="480" actId="164"/>
          <ac:picMkLst>
            <pc:docMk/>
            <pc:sldMk cId="2022489581" sldId="286"/>
            <ac:picMk id="14" creationId="{70622432-6577-4ED3-8187-C6C567316AD1}"/>
          </ac:picMkLst>
        </pc:picChg>
        <pc:picChg chg="add mod">
          <ac:chgData name="Ann Babich" userId="54195acbfdb23bfb" providerId="LiveId" clId="{EDBA1397-694E-49F5-85D3-526C0015286F}" dt="2019-12-26T19:44:31.265" v="480" actId="164"/>
          <ac:picMkLst>
            <pc:docMk/>
            <pc:sldMk cId="2022489581" sldId="286"/>
            <ac:picMk id="16" creationId="{9F278E01-3C7A-4B8F-BA76-8109A332F34E}"/>
          </ac:picMkLst>
        </pc:picChg>
        <pc:picChg chg="add mod">
          <ac:chgData name="Ann Babich" userId="54195acbfdb23bfb" providerId="LiveId" clId="{EDBA1397-694E-49F5-85D3-526C0015286F}" dt="2019-12-26T19:44:31.265" v="480" actId="164"/>
          <ac:picMkLst>
            <pc:docMk/>
            <pc:sldMk cId="2022489581" sldId="286"/>
            <ac:picMk id="18" creationId="{9A49C6CB-2F49-4BBA-A9FA-25A73C8FEE2A}"/>
          </ac:picMkLst>
        </pc:picChg>
        <pc:picChg chg="del">
          <ac:chgData name="Ann Babich" userId="54195acbfdb23bfb" providerId="LiveId" clId="{EDBA1397-694E-49F5-85D3-526C0015286F}" dt="2019-12-26T19:24:06.836" v="345" actId="478"/>
          <ac:picMkLst>
            <pc:docMk/>
            <pc:sldMk cId="2022489581" sldId="286"/>
            <ac:picMk id="20" creationId="{00000000-0000-0000-0000-000000000000}"/>
          </ac:picMkLst>
        </pc:picChg>
        <pc:picChg chg="add mod">
          <ac:chgData name="Ann Babich" userId="54195acbfdb23bfb" providerId="LiveId" clId="{EDBA1397-694E-49F5-85D3-526C0015286F}" dt="2019-12-26T19:44:31.265" v="480" actId="164"/>
          <ac:picMkLst>
            <pc:docMk/>
            <pc:sldMk cId="2022489581" sldId="286"/>
            <ac:picMk id="21" creationId="{2A026871-9EF9-487F-A54E-968EC71D2051}"/>
          </ac:picMkLst>
        </pc:picChg>
        <pc:picChg chg="del">
          <ac:chgData name="Ann Babich" userId="54195acbfdb23bfb" providerId="LiveId" clId="{EDBA1397-694E-49F5-85D3-526C0015286F}" dt="2019-12-26T19:24:06.836" v="345" actId="478"/>
          <ac:picMkLst>
            <pc:docMk/>
            <pc:sldMk cId="2022489581" sldId="286"/>
            <ac:picMk id="22" creationId="{00000000-0000-0000-0000-000000000000}"/>
          </ac:picMkLst>
        </pc:picChg>
        <pc:picChg chg="add mod modCrop">
          <ac:chgData name="Ann Babich" userId="54195acbfdb23bfb" providerId="LiveId" clId="{EDBA1397-694E-49F5-85D3-526C0015286F}" dt="2019-12-26T19:44:31.265" v="480" actId="164"/>
          <ac:picMkLst>
            <pc:docMk/>
            <pc:sldMk cId="2022489581" sldId="286"/>
            <ac:picMk id="24" creationId="{E9299C7C-304B-4969-918D-4EA87BCF310B}"/>
          </ac:picMkLst>
        </pc:picChg>
        <pc:picChg chg="add mod">
          <ac:chgData name="Ann Babich" userId="54195acbfdb23bfb" providerId="LiveId" clId="{EDBA1397-694E-49F5-85D3-526C0015286F}" dt="2019-12-26T19:44:31.265" v="480" actId="164"/>
          <ac:picMkLst>
            <pc:docMk/>
            <pc:sldMk cId="2022489581" sldId="286"/>
            <ac:picMk id="26" creationId="{B41341D9-9A93-4723-B30C-B7E090AF8A5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539494248260587"/>
          <c:y val="8.9989649181176287E-2"/>
          <c:w val="0.72921698679144697"/>
          <c:h val="0.73151282920345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rgbClr val="92D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CA-4E69-B967-5790D03238C8}"/>
              </c:ext>
            </c:extLst>
          </c:dPt>
          <c:dPt>
            <c:idx val="1"/>
            <c:bubble3D val="0"/>
            <c:spPr>
              <a:solidFill>
                <a:srgbClr val="ED7D31">
                  <a:lumMod val="75000"/>
                </a:srgbClr>
              </a:solidFill>
              <a:ln w="19050">
                <a:solidFill>
                  <a:srgbClr val="C55A1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CA-4E69-B967-5790D03238C8}"/>
              </c:ext>
            </c:extLst>
          </c:dPt>
          <c:dPt>
            <c:idx val="2"/>
            <c:bubble3D val="0"/>
            <c:spPr>
              <a:solidFill>
                <a:srgbClr val="3060BD"/>
              </a:solidFill>
              <a:ln w="19050">
                <a:solidFill>
                  <a:srgbClr val="3060BD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CA-4E69-B967-5790D03238C8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rgbClr val="7030A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8CA-4E69-B967-5790D03238C8}"/>
              </c:ext>
            </c:extLst>
          </c:dPt>
          <c:dPt>
            <c:idx val="4"/>
            <c:bubble3D val="0"/>
            <c:spPr>
              <a:solidFill>
                <a:srgbClr val="BF9000"/>
              </a:solidFill>
              <a:ln w="19050">
                <a:solidFill>
                  <a:srgbClr val="BF9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8CA-4E69-B967-5790D03238C8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 w="19050">
                <a:solidFill>
                  <a:srgbClr val="00B0F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8CA-4E69-B967-5790D03238C8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 w="19050"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8CA-4E69-B967-5790D03238C8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19050">
                <a:solidFill>
                  <a:srgbClr val="FFC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8CA-4E69-B967-5790D03238C8}"/>
              </c:ext>
            </c:extLst>
          </c:dPt>
          <c:dPt>
            <c:idx val="8"/>
            <c:bubble3D val="0"/>
            <c:spPr>
              <a:solidFill>
                <a:srgbClr val="548235"/>
              </a:solidFill>
              <a:ln w="19050">
                <a:solidFill>
                  <a:srgbClr val="548235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8CA-4E69-B967-5790D03238C8}"/>
              </c:ext>
            </c:extLst>
          </c:dPt>
          <c:dPt>
            <c:idx val="9"/>
            <c:bubble3D val="0"/>
            <c:spPr>
              <a:solidFill>
                <a:srgbClr val="FF3300"/>
              </a:solidFill>
              <a:ln w="19050">
                <a:solidFill>
                  <a:srgbClr val="FF33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D81-4E8C-BC53-699E08679949}"/>
              </c:ext>
            </c:extLst>
          </c:dPt>
          <c:dPt>
            <c:idx val="10"/>
            <c:bubble3D val="0"/>
            <c:spPr>
              <a:solidFill>
                <a:srgbClr val="9A7607"/>
              </a:solidFill>
              <a:ln w="19050">
                <a:solidFill>
                  <a:srgbClr val="9A7607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502F-4050-8EB9-A069400D19BB}"/>
              </c:ext>
            </c:extLst>
          </c:dPt>
          <c:cat>
            <c:strRef>
              <c:f>Лист1!$A$2:$A$12</c:f>
              <c:strCache>
                <c:ptCount val="11"/>
                <c:pt idx="0">
                  <c:v>директори</c:v>
                </c:pt>
                <c:pt idx="1">
                  <c:v>асист</c:v>
                </c:pt>
                <c:pt idx="2">
                  <c:v>ІМ</c:v>
                </c:pt>
                <c:pt idx="3">
                  <c:v>пілот</c:v>
                </c:pt>
                <c:pt idx="4">
                  <c:v>супер</c:v>
                </c:pt>
                <c:pt idx="5">
                  <c:v>заст</c:v>
                </c:pt>
                <c:pt idx="6">
                  <c:v>тренери</c:v>
                </c:pt>
                <c:pt idx="7">
                  <c:v>природа</c:v>
                </c:pt>
                <c:pt idx="8">
                  <c:v>ірц</c:v>
                </c:pt>
                <c:pt idx="9">
                  <c:v>ПШ</c:v>
                </c:pt>
                <c:pt idx="10">
                  <c:v>нацменш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652</c:v>
                </c:pt>
                <c:pt idx="1">
                  <c:v>381</c:v>
                </c:pt>
                <c:pt idx="2">
                  <c:v>498</c:v>
                </c:pt>
                <c:pt idx="3">
                  <c:v>21</c:v>
                </c:pt>
                <c:pt idx="4">
                  <c:v>88</c:v>
                </c:pt>
                <c:pt idx="5">
                  <c:v>693</c:v>
                </c:pt>
                <c:pt idx="6">
                  <c:v>21</c:v>
                </c:pt>
                <c:pt idx="7">
                  <c:v>42</c:v>
                </c:pt>
                <c:pt idx="8">
                  <c:v>22</c:v>
                </c:pt>
                <c:pt idx="9">
                  <c:v>3033</c:v>
                </c:pt>
                <c:pt idx="10">
                  <c:v>281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78CA-4E69-B967-5790D0323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BC19B-F170-4434-B2C0-F72907142F3F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0E4DD2A-A188-4533-8D66-6B4993502F72}">
      <dgm:prSet phldrT="[Текст]" custT="1"/>
      <dgm:spPr/>
      <dgm:t>
        <a:bodyPr/>
        <a:lstStyle/>
        <a:p>
          <a:r>
            <a:rPr lang="uk-UA" sz="1000" dirty="0">
              <a:ea typeface="Calibri" panose="020F0502020204030204" pitchFamily="34" charset="0"/>
              <a:cs typeface="Times New Roman" panose="02020603050405020304" pitchFamily="18" charset="0"/>
            </a:rPr>
            <a:t>здійснення формальної, неформальної  неперервної педагогічної освіти</a:t>
          </a:r>
          <a:endParaRPr lang="uk-UA" sz="1000" dirty="0"/>
        </a:p>
      </dgm:t>
    </dgm:pt>
    <dgm:pt modelId="{6930926E-20ED-4F7A-8FEE-5E91A3B14117}" type="parTrans" cxnId="{489115F2-F082-4708-A038-9DF950854857}">
      <dgm:prSet/>
      <dgm:spPr/>
      <dgm:t>
        <a:bodyPr/>
        <a:lstStyle/>
        <a:p>
          <a:endParaRPr lang="uk-UA"/>
        </a:p>
      </dgm:t>
    </dgm:pt>
    <dgm:pt modelId="{9899B541-F3BB-4266-97AF-95DB5EF98C3F}" type="sibTrans" cxnId="{489115F2-F082-4708-A038-9DF950854857}">
      <dgm:prSet/>
      <dgm:spPr/>
      <dgm:t>
        <a:bodyPr/>
        <a:lstStyle/>
        <a:p>
          <a:endParaRPr lang="uk-UA"/>
        </a:p>
      </dgm:t>
    </dgm:pt>
    <dgm:pt modelId="{63D810CB-3E25-4057-B644-F4F2E9FF09B0}">
      <dgm:prSet phldrT="[Текст]" custT="1"/>
      <dgm:spPr/>
      <dgm:t>
        <a:bodyPr/>
        <a:lstStyle/>
        <a:p>
          <a:r>
            <a:rPr lang="uk-UA" sz="1000" dirty="0">
              <a:ea typeface="Calibri" panose="020F0502020204030204" pitchFamily="34" charset="0"/>
              <a:cs typeface="Times New Roman" panose="02020603050405020304" pitchFamily="18" charset="0"/>
            </a:rPr>
            <a:t>координація дослідно-експериментальної роботи</a:t>
          </a:r>
          <a:endParaRPr lang="uk-UA" sz="1000" dirty="0"/>
        </a:p>
      </dgm:t>
    </dgm:pt>
    <dgm:pt modelId="{01D6B60D-7DC0-4063-8B4E-4E9DB4CC9DF3}" type="parTrans" cxnId="{74BE6DC0-6A80-42B7-A76B-ABE8D0644D1E}">
      <dgm:prSet/>
      <dgm:spPr/>
      <dgm:t>
        <a:bodyPr/>
        <a:lstStyle/>
        <a:p>
          <a:endParaRPr lang="uk-UA"/>
        </a:p>
      </dgm:t>
    </dgm:pt>
    <dgm:pt modelId="{0703E542-6FD8-4C5D-9999-0D7B787D244B}" type="sibTrans" cxnId="{74BE6DC0-6A80-42B7-A76B-ABE8D0644D1E}">
      <dgm:prSet/>
      <dgm:spPr/>
      <dgm:t>
        <a:bodyPr/>
        <a:lstStyle/>
        <a:p>
          <a:endParaRPr lang="uk-UA"/>
        </a:p>
      </dgm:t>
    </dgm:pt>
    <dgm:pt modelId="{12A2807B-4F15-4839-A94B-D567162638D9}">
      <dgm:prSet phldrT="[Текст]" custT="1"/>
      <dgm:spPr/>
      <dgm:t>
        <a:bodyPr/>
        <a:lstStyle/>
        <a:p>
          <a:r>
            <a:rPr lang="uk-UA" sz="1000" dirty="0">
              <a:ea typeface="Calibri" panose="020F0502020204030204" pitchFamily="34" charset="0"/>
              <a:cs typeface="Times New Roman" panose="02020603050405020304" pitchFamily="18" charset="0"/>
            </a:rPr>
            <a:t>здійснення навчальної, наукової, методичної та інноваційної  роботи</a:t>
          </a:r>
          <a:endParaRPr lang="uk-UA" sz="1000" dirty="0"/>
        </a:p>
      </dgm:t>
    </dgm:pt>
    <dgm:pt modelId="{0C1D8556-FCD2-42D4-8FF6-F2027ECFFA47}" type="parTrans" cxnId="{9BBDCC0A-A6F8-485E-88D0-925CAA2F2E2C}">
      <dgm:prSet/>
      <dgm:spPr/>
      <dgm:t>
        <a:bodyPr/>
        <a:lstStyle/>
        <a:p>
          <a:endParaRPr lang="uk-UA"/>
        </a:p>
      </dgm:t>
    </dgm:pt>
    <dgm:pt modelId="{2DA82CE6-CBBA-4BBD-B0B9-CBEF5D77D734}" type="sibTrans" cxnId="{9BBDCC0A-A6F8-485E-88D0-925CAA2F2E2C}">
      <dgm:prSet/>
      <dgm:spPr/>
      <dgm:t>
        <a:bodyPr/>
        <a:lstStyle/>
        <a:p>
          <a:endParaRPr lang="uk-UA"/>
        </a:p>
      </dgm:t>
    </dgm:pt>
    <dgm:pt modelId="{047C32AC-EF19-4092-9E68-BE573CD52C7C}">
      <dgm:prSet phldrT="[Текст]" custT="1"/>
      <dgm:spPr/>
      <dgm:t>
        <a:bodyPr/>
        <a:lstStyle/>
        <a:p>
          <a:r>
            <a:rPr lang="uk-UA" sz="1000" dirty="0">
              <a:ea typeface="Calibri" panose="020F0502020204030204" pitchFamily="34" charset="0"/>
              <a:cs typeface="Times New Roman" panose="02020603050405020304" pitchFamily="18" charset="0"/>
            </a:rPr>
            <a:t>участь у міжнародних освітніх проектах</a:t>
          </a:r>
          <a:endParaRPr lang="uk-UA" sz="1000" dirty="0"/>
        </a:p>
      </dgm:t>
    </dgm:pt>
    <dgm:pt modelId="{BF992FCD-6625-479D-BE90-FABB9988AECE}" type="parTrans" cxnId="{1F22D8C7-A32E-44DD-B03B-CBC63E07B6A5}">
      <dgm:prSet/>
      <dgm:spPr/>
      <dgm:t>
        <a:bodyPr/>
        <a:lstStyle/>
        <a:p>
          <a:endParaRPr lang="uk-UA"/>
        </a:p>
      </dgm:t>
    </dgm:pt>
    <dgm:pt modelId="{FD15D454-F708-4175-B441-4EAD4D5D8504}" type="sibTrans" cxnId="{1F22D8C7-A32E-44DD-B03B-CBC63E07B6A5}">
      <dgm:prSet/>
      <dgm:spPr/>
      <dgm:t>
        <a:bodyPr/>
        <a:lstStyle/>
        <a:p>
          <a:endParaRPr lang="uk-UA"/>
        </a:p>
      </dgm:t>
    </dgm:pt>
    <dgm:pt modelId="{20BC892A-6ABC-419A-8989-DCA316CDA640}">
      <dgm:prSet phldrT="[Текст]" custT="1"/>
      <dgm:spPr/>
      <dgm:t>
        <a:bodyPr/>
        <a:lstStyle/>
        <a:p>
          <a:r>
            <a:rPr lang="uk-UA" sz="1000" dirty="0">
              <a:ea typeface="Calibri" panose="020F0502020204030204" pitchFamily="34" charset="0"/>
              <a:cs typeface="Times New Roman" panose="02020603050405020304" pitchFamily="18" charset="0"/>
            </a:rPr>
            <a:t>науково-методичний супровід організації освітнього процесу</a:t>
          </a:r>
          <a:endParaRPr lang="uk-UA" sz="1000" dirty="0"/>
        </a:p>
      </dgm:t>
    </dgm:pt>
    <dgm:pt modelId="{9762B4E2-6AF3-4A02-ABD6-231CE1B1F5E0}" type="parTrans" cxnId="{5B3B5BDE-5A64-4D92-85B3-6BA4341BAD8B}">
      <dgm:prSet/>
      <dgm:spPr/>
      <dgm:t>
        <a:bodyPr/>
        <a:lstStyle/>
        <a:p>
          <a:endParaRPr lang="uk-UA"/>
        </a:p>
      </dgm:t>
    </dgm:pt>
    <dgm:pt modelId="{A3540232-6A3A-4B15-BBD6-0BEE4611FD8B}" type="sibTrans" cxnId="{5B3B5BDE-5A64-4D92-85B3-6BA4341BAD8B}">
      <dgm:prSet/>
      <dgm:spPr/>
      <dgm:t>
        <a:bodyPr/>
        <a:lstStyle/>
        <a:p>
          <a:endParaRPr lang="uk-UA"/>
        </a:p>
      </dgm:t>
    </dgm:pt>
    <dgm:pt modelId="{F3A98473-737A-4060-A7C3-F77B51138FC2}" type="pres">
      <dgm:prSet presAssocID="{109BC19B-F170-4434-B2C0-F72907142F3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E9C9268-CB9A-430D-8C94-FE1D6C9BE072}" type="pres">
      <dgm:prSet presAssocID="{109BC19B-F170-4434-B2C0-F72907142F3F}" presName="wedge1" presStyleLbl="node1" presStyleIdx="0" presStyleCnt="5"/>
      <dgm:spPr/>
      <dgm:t>
        <a:bodyPr/>
        <a:lstStyle/>
        <a:p>
          <a:endParaRPr lang="uk-UA"/>
        </a:p>
      </dgm:t>
    </dgm:pt>
    <dgm:pt modelId="{083075AF-0930-4F07-B6E8-98CE8F8A3369}" type="pres">
      <dgm:prSet presAssocID="{109BC19B-F170-4434-B2C0-F72907142F3F}" presName="dummy1a" presStyleCnt="0"/>
      <dgm:spPr/>
    </dgm:pt>
    <dgm:pt modelId="{C72D4B75-C416-49DB-B478-47FFC55DB058}" type="pres">
      <dgm:prSet presAssocID="{109BC19B-F170-4434-B2C0-F72907142F3F}" presName="dummy1b" presStyleCnt="0"/>
      <dgm:spPr/>
    </dgm:pt>
    <dgm:pt modelId="{B8C9E16D-EB5F-4BCD-9A62-7EC10924BC08}" type="pres">
      <dgm:prSet presAssocID="{109BC19B-F170-4434-B2C0-F72907142F3F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4FCD2F-C50D-48AB-9052-1EB0C5F17491}" type="pres">
      <dgm:prSet presAssocID="{109BC19B-F170-4434-B2C0-F72907142F3F}" presName="wedge2" presStyleLbl="node1" presStyleIdx="1" presStyleCnt="5"/>
      <dgm:spPr/>
      <dgm:t>
        <a:bodyPr/>
        <a:lstStyle/>
        <a:p>
          <a:endParaRPr lang="uk-UA"/>
        </a:p>
      </dgm:t>
    </dgm:pt>
    <dgm:pt modelId="{97AE78D8-2641-42B4-8525-96E2D6FCFDB9}" type="pres">
      <dgm:prSet presAssocID="{109BC19B-F170-4434-B2C0-F72907142F3F}" presName="dummy2a" presStyleCnt="0"/>
      <dgm:spPr/>
    </dgm:pt>
    <dgm:pt modelId="{03D61179-81C2-4102-B0E8-C3FFFEF2AF96}" type="pres">
      <dgm:prSet presAssocID="{109BC19B-F170-4434-B2C0-F72907142F3F}" presName="dummy2b" presStyleCnt="0"/>
      <dgm:spPr/>
    </dgm:pt>
    <dgm:pt modelId="{E9C0644B-E5E9-4A12-B53D-5C7AF1534DDA}" type="pres">
      <dgm:prSet presAssocID="{109BC19B-F170-4434-B2C0-F72907142F3F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C25570-FE08-4E33-B70D-2BA594A476BE}" type="pres">
      <dgm:prSet presAssocID="{109BC19B-F170-4434-B2C0-F72907142F3F}" presName="wedge3" presStyleLbl="node1" presStyleIdx="2" presStyleCnt="5"/>
      <dgm:spPr/>
      <dgm:t>
        <a:bodyPr/>
        <a:lstStyle/>
        <a:p>
          <a:endParaRPr lang="uk-UA"/>
        </a:p>
      </dgm:t>
    </dgm:pt>
    <dgm:pt modelId="{281DA094-8C16-4573-B029-13E8A78B0512}" type="pres">
      <dgm:prSet presAssocID="{109BC19B-F170-4434-B2C0-F72907142F3F}" presName="dummy3a" presStyleCnt="0"/>
      <dgm:spPr/>
    </dgm:pt>
    <dgm:pt modelId="{C3B3CB31-9DC2-4265-8CA7-BD4C9561EEFB}" type="pres">
      <dgm:prSet presAssocID="{109BC19B-F170-4434-B2C0-F72907142F3F}" presName="dummy3b" presStyleCnt="0"/>
      <dgm:spPr/>
    </dgm:pt>
    <dgm:pt modelId="{7688BA87-FCAC-439F-B5EE-CFB031B58F17}" type="pres">
      <dgm:prSet presAssocID="{109BC19B-F170-4434-B2C0-F72907142F3F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56250C-81B0-4B73-B747-6B77DF4C0044}" type="pres">
      <dgm:prSet presAssocID="{109BC19B-F170-4434-B2C0-F72907142F3F}" presName="wedge4" presStyleLbl="node1" presStyleIdx="3" presStyleCnt="5"/>
      <dgm:spPr/>
      <dgm:t>
        <a:bodyPr/>
        <a:lstStyle/>
        <a:p>
          <a:endParaRPr lang="uk-UA"/>
        </a:p>
      </dgm:t>
    </dgm:pt>
    <dgm:pt modelId="{289F02F3-730B-48A5-A13C-A2EF58F23825}" type="pres">
      <dgm:prSet presAssocID="{109BC19B-F170-4434-B2C0-F72907142F3F}" presName="dummy4a" presStyleCnt="0"/>
      <dgm:spPr/>
    </dgm:pt>
    <dgm:pt modelId="{440DCE70-0DAF-4315-93D1-56D9C2A0EDA7}" type="pres">
      <dgm:prSet presAssocID="{109BC19B-F170-4434-B2C0-F72907142F3F}" presName="dummy4b" presStyleCnt="0"/>
      <dgm:spPr/>
    </dgm:pt>
    <dgm:pt modelId="{FEE955C7-FCCA-4D78-A64E-9B752B860F5C}" type="pres">
      <dgm:prSet presAssocID="{109BC19B-F170-4434-B2C0-F72907142F3F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E47821-6817-4F3B-B018-3C11DB8D1DF7}" type="pres">
      <dgm:prSet presAssocID="{109BC19B-F170-4434-B2C0-F72907142F3F}" presName="wedge5" presStyleLbl="node1" presStyleIdx="4" presStyleCnt="5"/>
      <dgm:spPr/>
      <dgm:t>
        <a:bodyPr/>
        <a:lstStyle/>
        <a:p>
          <a:endParaRPr lang="uk-UA"/>
        </a:p>
      </dgm:t>
    </dgm:pt>
    <dgm:pt modelId="{CF581D4D-0529-4CA9-AA9A-1DF71FACD474}" type="pres">
      <dgm:prSet presAssocID="{109BC19B-F170-4434-B2C0-F72907142F3F}" presName="dummy5a" presStyleCnt="0"/>
      <dgm:spPr/>
    </dgm:pt>
    <dgm:pt modelId="{BD9EDA12-E9D4-49DF-BB94-299C4C9BBB48}" type="pres">
      <dgm:prSet presAssocID="{109BC19B-F170-4434-B2C0-F72907142F3F}" presName="dummy5b" presStyleCnt="0"/>
      <dgm:spPr/>
    </dgm:pt>
    <dgm:pt modelId="{535BD0FE-EB2F-485B-9AD8-4FC72A9D7ED7}" type="pres">
      <dgm:prSet presAssocID="{109BC19B-F170-4434-B2C0-F72907142F3F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524D26-23A7-4094-8549-AE60558F946C}" type="pres">
      <dgm:prSet presAssocID="{9899B541-F3BB-4266-97AF-95DB5EF98C3F}" presName="arrowWedge1" presStyleLbl="fgSibTrans2D1" presStyleIdx="0" presStyleCnt="5"/>
      <dgm:spPr/>
    </dgm:pt>
    <dgm:pt modelId="{E5F21ACF-7749-41DA-9EA7-6AE3F742E63F}" type="pres">
      <dgm:prSet presAssocID="{0703E542-6FD8-4C5D-9999-0D7B787D244B}" presName="arrowWedge2" presStyleLbl="fgSibTrans2D1" presStyleIdx="1" presStyleCnt="5"/>
      <dgm:spPr/>
    </dgm:pt>
    <dgm:pt modelId="{E71C8700-76A6-45B7-B6B5-172395E713DA}" type="pres">
      <dgm:prSet presAssocID="{2DA82CE6-CBBA-4BBD-B0B9-CBEF5D77D734}" presName="arrowWedge3" presStyleLbl="fgSibTrans2D1" presStyleIdx="2" presStyleCnt="5"/>
      <dgm:spPr/>
    </dgm:pt>
    <dgm:pt modelId="{B6A61B2B-3B45-45C4-9ABB-D8C54D07C19A}" type="pres">
      <dgm:prSet presAssocID="{FD15D454-F708-4175-B441-4EAD4D5D8504}" presName="arrowWedge4" presStyleLbl="fgSibTrans2D1" presStyleIdx="3" presStyleCnt="5"/>
      <dgm:spPr/>
    </dgm:pt>
    <dgm:pt modelId="{1CA59894-9960-4ECB-8330-6770B7DF50E3}" type="pres">
      <dgm:prSet presAssocID="{A3540232-6A3A-4B15-BBD6-0BEE4611FD8B}" presName="arrowWedge5" presStyleLbl="fgSibTrans2D1" presStyleIdx="4" presStyleCnt="5"/>
      <dgm:spPr/>
    </dgm:pt>
  </dgm:ptLst>
  <dgm:cxnLst>
    <dgm:cxn modelId="{40777EA5-80B5-4A3A-A020-680EAD347A50}" type="presOf" srcId="{63D810CB-3E25-4057-B644-F4F2E9FF09B0}" destId="{614FCD2F-C50D-48AB-9052-1EB0C5F17491}" srcOrd="0" destOrd="0" presId="urn:microsoft.com/office/officeart/2005/8/layout/cycle8"/>
    <dgm:cxn modelId="{9BD3186D-7081-4572-BD3B-5D8BDE2C6ED3}" type="presOf" srcId="{63D810CB-3E25-4057-B644-F4F2E9FF09B0}" destId="{E9C0644B-E5E9-4A12-B53D-5C7AF1534DDA}" srcOrd="1" destOrd="0" presId="urn:microsoft.com/office/officeart/2005/8/layout/cycle8"/>
    <dgm:cxn modelId="{AABEE4D0-DEC0-458F-A9D3-58590F0095F8}" type="presOf" srcId="{12A2807B-4F15-4839-A94B-D567162638D9}" destId="{5DC25570-FE08-4E33-B70D-2BA594A476BE}" srcOrd="0" destOrd="0" presId="urn:microsoft.com/office/officeart/2005/8/layout/cycle8"/>
    <dgm:cxn modelId="{9A2A8662-2881-493F-81A0-05408A8BCEFC}" type="presOf" srcId="{047C32AC-EF19-4092-9E68-BE573CD52C7C}" destId="{3856250C-81B0-4B73-B747-6B77DF4C0044}" srcOrd="0" destOrd="0" presId="urn:microsoft.com/office/officeart/2005/8/layout/cycle8"/>
    <dgm:cxn modelId="{51504D9A-22AC-4976-BFB1-5A384D4CA791}" type="presOf" srcId="{109BC19B-F170-4434-B2C0-F72907142F3F}" destId="{F3A98473-737A-4060-A7C3-F77B51138FC2}" srcOrd="0" destOrd="0" presId="urn:microsoft.com/office/officeart/2005/8/layout/cycle8"/>
    <dgm:cxn modelId="{EB53C59B-57C3-4931-96BC-68464CEE7E25}" type="presOf" srcId="{00E4DD2A-A188-4533-8D66-6B4993502F72}" destId="{B8C9E16D-EB5F-4BCD-9A62-7EC10924BC08}" srcOrd="1" destOrd="0" presId="urn:microsoft.com/office/officeart/2005/8/layout/cycle8"/>
    <dgm:cxn modelId="{2FB39AF6-17DA-4B31-A12E-34DABFA46DDD}" type="presOf" srcId="{20BC892A-6ABC-419A-8989-DCA316CDA640}" destId="{535BD0FE-EB2F-485B-9AD8-4FC72A9D7ED7}" srcOrd="1" destOrd="0" presId="urn:microsoft.com/office/officeart/2005/8/layout/cycle8"/>
    <dgm:cxn modelId="{9BBDCC0A-A6F8-485E-88D0-925CAA2F2E2C}" srcId="{109BC19B-F170-4434-B2C0-F72907142F3F}" destId="{12A2807B-4F15-4839-A94B-D567162638D9}" srcOrd="2" destOrd="0" parTransId="{0C1D8556-FCD2-42D4-8FF6-F2027ECFFA47}" sibTransId="{2DA82CE6-CBBA-4BBD-B0B9-CBEF5D77D734}"/>
    <dgm:cxn modelId="{74BE6DC0-6A80-42B7-A76B-ABE8D0644D1E}" srcId="{109BC19B-F170-4434-B2C0-F72907142F3F}" destId="{63D810CB-3E25-4057-B644-F4F2E9FF09B0}" srcOrd="1" destOrd="0" parTransId="{01D6B60D-7DC0-4063-8B4E-4E9DB4CC9DF3}" sibTransId="{0703E542-6FD8-4C5D-9999-0D7B787D244B}"/>
    <dgm:cxn modelId="{5B3B5BDE-5A64-4D92-85B3-6BA4341BAD8B}" srcId="{109BC19B-F170-4434-B2C0-F72907142F3F}" destId="{20BC892A-6ABC-419A-8989-DCA316CDA640}" srcOrd="4" destOrd="0" parTransId="{9762B4E2-6AF3-4A02-ABD6-231CE1B1F5E0}" sibTransId="{A3540232-6A3A-4B15-BBD6-0BEE4611FD8B}"/>
    <dgm:cxn modelId="{489115F2-F082-4708-A038-9DF950854857}" srcId="{109BC19B-F170-4434-B2C0-F72907142F3F}" destId="{00E4DD2A-A188-4533-8D66-6B4993502F72}" srcOrd="0" destOrd="0" parTransId="{6930926E-20ED-4F7A-8FEE-5E91A3B14117}" sibTransId="{9899B541-F3BB-4266-97AF-95DB5EF98C3F}"/>
    <dgm:cxn modelId="{4C5F8FA3-5DA7-404F-ACB6-701297D8A476}" type="presOf" srcId="{00E4DD2A-A188-4533-8D66-6B4993502F72}" destId="{2E9C9268-CB9A-430D-8C94-FE1D6C9BE072}" srcOrd="0" destOrd="0" presId="urn:microsoft.com/office/officeart/2005/8/layout/cycle8"/>
    <dgm:cxn modelId="{957FE28E-075D-4E63-AF18-3363CB4A1FB5}" type="presOf" srcId="{12A2807B-4F15-4839-A94B-D567162638D9}" destId="{7688BA87-FCAC-439F-B5EE-CFB031B58F17}" srcOrd="1" destOrd="0" presId="urn:microsoft.com/office/officeart/2005/8/layout/cycle8"/>
    <dgm:cxn modelId="{8F1A3ED5-A982-42E6-98A0-2BA2770B1F9E}" type="presOf" srcId="{20BC892A-6ABC-419A-8989-DCA316CDA640}" destId="{F2E47821-6817-4F3B-B018-3C11DB8D1DF7}" srcOrd="0" destOrd="0" presId="urn:microsoft.com/office/officeart/2005/8/layout/cycle8"/>
    <dgm:cxn modelId="{9C6E1CD9-ADAB-45BF-9FF2-FC46AC41BABC}" type="presOf" srcId="{047C32AC-EF19-4092-9E68-BE573CD52C7C}" destId="{FEE955C7-FCCA-4D78-A64E-9B752B860F5C}" srcOrd="1" destOrd="0" presId="urn:microsoft.com/office/officeart/2005/8/layout/cycle8"/>
    <dgm:cxn modelId="{1F22D8C7-A32E-44DD-B03B-CBC63E07B6A5}" srcId="{109BC19B-F170-4434-B2C0-F72907142F3F}" destId="{047C32AC-EF19-4092-9E68-BE573CD52C7C}" srcOrd="3" destOrd="0" parTransId="{BF992FCD-6625-479D-BE90-FABB9988AECE}" sibTransId="{FD15D454-F708-4175-B441-4EAD4D5D8504}"/>
    <dgm:cxn modelId="{3D1B7C84-0CF9-4D56-867F-11E4960B889E}" type="presParOf" srcId="{F3A98473-737A-4060-A7C3-F77B51138FC2}" destId="{2E9C9268-CB9A-430D-8C94-FE1D6C9BE072}" srcOrd="0" destOrd="0" presId="urn:microsoft.com/office/officeart/2005/8/layout/cycle8"/>
    <dgm:cxn modelId="{8ED7C806-AE10-4A2E-81B1-F9D950D11C89}" type="presParOf" srcId="{F3A98473-737A-4060-A7C3-F77B51138FC2}" destId="{083075AF-0930-4F07-B6E8-98CE8F8A3369}" srcOrd="1" destOrd="0" presId="urn:microsoft.com/office/officeart/2005/8/layout/cycle8"/>
    <dgm:cxn modelId="{A9AC43F8-36E1-4F2E-A9E9-684B5CC158A8}" type="presParOf" srcId="{F3A98473-737A-4060-A7C3-F77B51138FC2}" destId="{C72D4B75-C416-49DB-B478-47FFC55DB058}" srcOrd="2" destOrd="0" presId="urn:microsoft.com/office/officeart/2005/8/layout/cycle8"/>
    <dgm:cxn modelId="{536D418A-DA97-4659-A38A-192A211B5B2D}" type="presParOf" srcId="{F3A98473-737A-4060-A7C3-F77B51138FC2}" destId="{B8C9E16D-EB5F-4BCD-9A62-7EC10924BC08}" srcOrd="3" destOrd="0" presId="urn:microsoft.com/office/officeart/2005/8/layout/cycle8"/>
    <dgm:cxn modelId="{01B33507-2D3C-47D4-84C5-5FEBDEA31F22}" type="presParOf" srcId="{F3A98473-737A-4060-A7C3-F77B51138FC2}" destId="{614FCD2F-C50D-48AB-9052-1EB0C5F17491}" srcOrd="4" destOrd="0" presId="urn:microsoft.com/office/officeart/2005/8/layout/cycle8"/>
    <dgm:cxn modelId="{935C1352-E813-4EC1-8F2B-66279E2D31C4}" type="presParOf" srcId="{F3A98473-737A-4060-A7C3-F77B51138FC2}" destId="{97AE78D8-2641-42B4-8525-96E2D6FCFDB9}" srcOrd="5" destOrd="0" presId="urn:microsoft.com/office/officeart/2005/8/layout/cycle8"/>
    <dgm:cxn modelId="{DDA7F032-FC07-4ECD-B713-C8E25BC654FB}" type="presParOf" srcId="{F3A98473-737A-4060-A7C3-F77B51138FC2}" destId="{03D61179-81C2-4102-B0E8-C3FFFEF2AF96}" srcOrd="6" destOrd="0" presId="urn:microsoft.com/office/officeart/2005/8/layout/cycle8"/>
    <dgm:cxn modelId="{83338474-0441-418F-9392-3BBE61E4C263}" type="presParOf" srcId="{F3A98473-737A-4060-A7C3-F77B51138FC2}" destId="{E9C0644B-E5E9-4A12-B53D-5C7AF1534DDA}" srcOrd="7" destOrd="0" presId="urn:microsoft.com/office/officeart/2005/8/layout/cycle8"/>
    <dgm:cxn modelId="{AE65B8B3-0D6D-41D4-A755-A57D7EA75E04}" type="presParOf" srcId="{F3A98473-737A-4060-A7C3-F77B51138FC2}" destId="{5DC25570-FE08-4E33-B70D-2BA594A476BE}" srcOrd="8" destOrd="0" presId="urn:microsoft.com/office/officeart/2005/8/layout/cycle8"/>
    <dgm:cxn modelId="{B8772720-32BB-42B1-8CF6-9641AE787903}" type="presParOf" srcId="{F3A98473-737A-4060-A7C3-F77B51138FC2}" destId="{281DA094-8C16-4573-B029-13E8A78B0512}" srcOrd="9" destOrd="0" presId="urn:microsoft.com/office/officeart/2005/8/layout/cycle8"/>
    <dgm:cxn modelId="{D01406C4-3EA8-450B-98C6-D0C31B74BE48}" type="presParOf" srcId="{F3A98473-737A-4060-A7C3-F77B51138FC2}" destId="{C3B3CB31-9DC2-4265-8CA7-BD4C9561EEFB}" srcOrd="10" destOrd="0" presId="urn:microsoft.com/office/officeart/2005/8/layout/cycle8"/>
    <dgm:cxn modelId="{61ECFDEB-8D0C-4839-BE27-2C4FA8FD5C49}" type="presParOf" srcId="{F3A98473-737A-4060-A7C3-F77B51138FC2}" destId="{7688BA87-FCAC-439F-B5EE-CFB031B58F17}" srcOrd="11" destOrd="0" presId="urn:microsoft.com/office/officeart/2005/8/layout/cycle8"/>
    <dgm:cxn modelId="{A1D13FC5-12ED-4ACB-A8EE-962655CC9D25}" type="presParOf" srcId="{F3A98473-737A-4060-A7C3-F77B51138FC2}" destId="{3856250C-81B0-4B73-B747-6B77DF4C0044}" srcOrd="12" destOrd="0" presId="urn:microsoft.com/office/officeart/2005/8/layout/cycle8"/>
    <dgm:cxn modelId="{84CC4DD0-D8C5-4226-A905-687F39084E33}" type="presParOf" srcId="{F3A98473-737A-4060-A7C3-F77B51138FC2}" destId="{289F02F3-730B-48A5-A13C-A2EF58F23825}" srcOrd="13" destOrd="0" presId="urn:microsoft.com/office/officeart/2005/8/layout/cycle8"/>
    <dgm:cxn modelId="{1C8A98AA-3CFE-4348-9F12-AE1078D74CFC}" type="presParOf" srcId="{F3A98473-737A-4060-A7C3-F77B51138FC2}" destId="{440DCE70-0DAF-4315-93D1-56D9C2A0EDA7}" srcOrd="14" destOrd="0" presId="urn:microsoft.com/office/officeart/2005/8/layout/cycle8"/>
    <dgm:cxn modelId="{F57BA4AC-5B8D-44FE-92EF-6D655A957D3E}" type="presParOf" srcId="{F3A98473-737A-4060-A7C3-F77B51138FC2}" destId="{FEE955C7-FCCA-4D78-A64E-9B752B860F5C}" srcOrd="15" destOrd="0" presId="urn:microsoft.com/office/officeart/2005/8/layout/cycle8"/>
    <dgm:cxn modelId="{F4AC26D8-7416-45DA-830F-8682A253A745}" type="presParOf" srcId="{F3A98473-737A-4060-A7C3-F77B51138FC2}" destId="{F2E47821-6817-4F3B-B018-3C11DB8D1DF7}" srcOrd="16" destOrd="0" presId="urn:microsoft.com/office/officeart/2005/8/layout/cycle8"/>
    <dgm:cxn modelId="{721EAF35-04C4-4AEC-BD83-71F03D765DE4}" type="presParOf" srcId="{F3A98473-737A-4060-A7C3-F77B51138FC2}" destId="{CF581D4D-0529-4CA9-AA9A-1DF71FACD474}" srcOrd="17" destOrd="0" presId="urn:microsoft.com/office/officeart/2005/8/layout/cycle8"/>
    <dgm:cxn modelId="{F19F7466-6D24-4FAA-8B4E-69FF91313477}" type="presParOf" srcId="{F3A98473-737A-4060-A7C3-F77B51138FC2}" destId="{BD9EDA12-E9D4-49DF-BB94-299C4C9BBB48}" srcOrd="18" destOrd="0" presId="urn:microsoft.com/office/officeart/2005/8/layout/cycle8"/>
    <dgm:cxn modelId="{DDCF86C6-96B4-4A7A-A7A7-364FCB04FDF1}" type="presParOf" srcId="{F3A98473-737A-4060-A7C3-F77B51138FC2}" destId="{535BD0FE-EB2F-485B-9AD8-4FC72A9D7ED7}" srcOrd="19" destOrd="0" presId="urn:microsoft.com/office/officeart/2005/8/layout/cycle8"/>
    <dgm:cxn modelId="{895B4B8F-7250-47E7-904C-CA41A6874CBA}" type="presParOf" srcId="{F3A98473-737A-4060-A7C3-F77B51138FC2}" destId="{01524D26-23A7-4094-8549-AE60558F946C}" srcOrd="20" destOrd="0" presId="urn:microsoft.com/office/officeart/2005/8/layout/cycle8"/>
    <dgm:cxn modelId="{E1F8B41A-4FA2-4D63-816B-6D1FF906563C}" type="presParOf" srcId="{F3A98473-737A-4060-A7C3-F77B51138FC2}" destId="{E5F21ACF-7749-41DA-9EA7-6AE3F742E63F}" srcOrd="21" destOrd="0" presId="urn:microsoft.com/office/officeart/2005/8/layout/cycle8"/>
    <dgm:cxn modelId="{CEEAE38F-5E5E-4DAF-B21F-99897C8CE10C}" type="presParOf" srcId="{F3A98473-737A-4060-A7C3-F77B51138FC2}" destId="{E71C8700-76A6-45B7-B6B5-172395E713DA}" srcOrd="22" destOrd="0" presId="urn:microsoft.com/office/officeart/2005/8/layout/cycle8"/>
    <dgm:cxn modelId="{D2C03DC6-A9C4-47B9-80DD-1AA93FEF58CD}" type="presParOf" srcId="{F3A98473-737A-4060-A7C3-F77B51138FC2}" destId="{B6A61B2B-3B45-45C4-9ABB-D8C54D07C19A}" srcOrd="23" destOrd="0" presId="urn:microsoft.com/office/officeart/2005/8/layout/cycle8"/>
    <dgm:cxn modelId="{282E19BC-52EC-4A24-9871-A74EEBE5B7DF}" type="presParOf" srcId="{F3A98473-737A-4060-A7C3-F77B51138FC2}" destId="{1CA59894-9960-4ECB-8330-6770B7DF50E3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C9268-CB9A-430D-8C94-FE1D6C9BE072}">
      <dsp:nvSpPr>
        <dsp:cNvPr id="0" name=""/>
        <dsp:cNvSpPr/>
      </dsp:nvSpPr>
      <dsp:spPr>
        <a:xfrm>
          <a:off x="1179447" y="242644"/>
          <a:ext cx="3292752" cy="3292752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ea typeface="Calibri" panose="020F0502020204030204" pitchFamily="34" charset="0"/>
              <a:cs typeface="Times New Roman" panose="02020603050405020304" pitchFamily="18" charset="0"/>
            </a:rPr>
            <a:t>здійснення формальної, неформальної  неперервної педагогічної освіти</a:t>
          </a:r>
          <a:endParaRPr lang="uk-UA" sz="1000" kern="1200" dirty="0"/>
        </a:p>
      </dsp:txBody>
      <dsp:txXfrm>
        <a:off x="2897166" y="796140"/>
        <a:ext cx="1058384" cy="705589"/>
      </dsp:txXfrm>
    </dsp:sp>
    <dsp:sp modelId="{614FCD2F-C50D-48AB-9052-1EB0C5F17491}">
      <dsp:nvSpPr>
        <dsp:cNvPr id="0" name=""/>
        <dsp:cNvSpPr/>
      </dsp:nvSpPr>
      <dsp:spPr>
        <a:xfrm>
          <a:off x="1207671" y="330451"/>
          <a:ext cx="3292752" cy="3292752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ea typeface="Calibri" panose="020F0502020204030204" pitchFamily="34" charset="0"/>
              <a:cs typeface="Times New Roman" panose="02020603050405020304" pitchFamily="18" charset="0"/>
            </a:rPr>
            <a:t>координація дослідно-експериментальної роботи</a:t>
          </a:r>
          <a:endParaRPr lang="uk-UA" sz="1000" kern="1200" dirty="0"/>
        </a:p>
      </dsp:txBody>
      <dsp:txXfrm>
        <a:off x="3328360" y="1834925"/>
        <a:ext cx="979985" cy="783988"/>
      </dsp:txXfrm>
    </dsp:sp>
    <dsp:sp modelId="{5DC25570-FE08-4E33-B70D-2BA594A476BE}">
      <dsp:nvSpPr>
        <dsp:cNvPr id="0" name=""/>
        <dsp:cNvSpPr/>
      </dsp:nvSpPr>
      <dsp:spPr>
        <a:xfrm>
          <a:off x="1133192" y="384546"/>
          <a:ext cx="3292752" cy="3292752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ea typeface="Calibri" panose="020F0502020204030204" pitchFamily="34" charset="0"/>
              <a:cs typeface="Times New Roman" panose="02020603050405020304" pitchFamily="18" charset="0"/>
            </a:rPr>
            <a:t>здійснення навчальної, наукової, методичної та інноваційної  роботи</a:t>
          </a:r>
          <a:endParaRPr lang="uk-UA" sz="1000" kern="1200" dirty="0"/>
        </a:p>
      </dsp:txBody>
      <dsp:txXfrm>
        <a:off x="2309175" y="2697312"/>
        <a:ext cx="940786" cy="862387"/>
      </dsp:txXfrm>
    </dsp:sp>
    <dsp:sp modelId="{3856250C-81B0-4B73-B747-6B77DF4C0044}">
      <dsp:nvSpPr>
        <dsp:cNvPr id="0" name=""/>
        <dsp:cNvSpPr/>
      </dsp:nvSpPr>
      <dsp:spPr>
        <a:xfrm>
          <a:off x="1058713" y="330451"/>
          <a:ext cx="3292752" cy="3292752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ea typeface="Calibri" panose="020F0502020204030204" pitchFamily="34" charset="0"/>
              <a:cs typeface="Times New Roman" panose="02020603050405020304" pitchFamily="18" charset="0"/>
            </a:rPr>
            <a:t>участь у міжнародних освітніх проектах</a:t>
          </a:r>
          <a:endParaRPr lang="uk-UA" sz="1000" kern="1200" dirty="0"/>
        </a:p>
      </dsp:txBody>
      <dsp:txXfrm>
        <a:off x="1250790" y="1834925"/>
        <a:ext cx="979985" cy="783988"/>
      </dsp:txXfrm>
    </dsp:sp>
    <dsp:sp modelId="{F2E47821-6817-4F3B-B018-3C11DB8D1DF7}">
      <dsp:nvSpPr>
        <dsp:cNvPr id="0" name=""/>
        <dsp:cNvSpPr/>
      </dsp:nvSpPr>
      <dsp:spPr>
        <a:xfrm>
          <a:off x="1086937" y="242644"/>
          <a:ext cx="3292752" cy="3292752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ea typeface="Calibri" panose="020F0502020204030204" pitchFamily="34" charset="0"/>
              <a:cs typeface="Times New Roman" panose="02020603050405020304" pitchFamily="18" charset="0"/>
            </a:rPr>
            <a:t>науково-методичний супровід організації освітнього процесу</a:t>
          </a:r>
          <a:endParaRPr lang="uk-UA" sz="1000" kern="1200" dirty="0"/>
        </a:p>
      </dsp:txBody>
      <dsp:txXfrm>
        <a:off x="1603585" y="796140"/>
        <a:ext cx="1058384" cy="705589"/>
      </dsp:txXfrm>
    </dsp:sp>
    <dsp:sp modelId="{01524D26-23A7-4094-8549-AE60558F946C}">
      <dsp:nvSpPr>
        <dsp:cNvPr id="0" name=""/>
        <dsp:cNvSpPr/>
      </dsp:nvSpPr>
      <dsp:spPr>
        <a:xfrm>
          <a:off x="975455" y="38807"/>
          <a:ext cx="3700426" cy="3700426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F21ACF-7749-41DA-9EA7-6AE3F742E63F}">
      <dsp:nvSpPr>
        <dsp:cNvPr id="0" name=""/>
        <dsp:cNvSpPr/>
      </dsp:nvSpPr>
      <dsp:spPr>
        <a:xfrm>
          <a:off x="1004061" y="126585"/>
          <a:ext cx="3700426" cy="3700426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1C8700-76A6-45B7-B6B5-172395E713DA}">
      <dsp:nvSpPr>
        <dsp:cNvPr id="0" name=""/>
        <dsp:cNvSpPr/>
      </dsp:nvSpPr>
      <dsp:spPr>
        <a:xfrm>
          <a:off x="929355" y="180845"/>
          <a:ext cx="3700426" cy="3700426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A61B2B-3B45-45C4-9ABB-D8C54D07C19A}">
      <dsp:nvSpPr>
        <dsp:cNvPr id="0" name=""/>
        <dsp:cNvSpPr/>
      </dsp:nvSpPr>
      <dsp:spPr>
        <a:xfrm>
          <a:off x="854648" y="126585"/>
          <a:ext cx="3700426" cy="3700426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A59894-9960-4ECB-8330-6770B7DF50E3}">
      <dsp:nvSpPr>
        <dsp:cNvPr id="0" name=""/>
        <dsp:cNvSpPr/>
      </dsp:nvSpPr>
      <dsp:spPr>
        <a:xfrm>
          <a:off x="883255" y="38807"/>
          <a:ext cx="3700426" cy="3700426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B0FDA-A6AD-4759-A21D-1B90D387C86B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8CCC0-EB6C-4603-80FA-B5A1BD717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56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AFD29-A259-49D5-9FB8-E1CA45F0BF84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0DA59-EF09-4FAE-9C13-D6D2F14D1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43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EBE33-1ABF-48EA-9364-7099BD487CE3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28D33-58CA-4D97-92D6-8300158B2C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69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D98F-DDD2-43B4-8842-94C84204A6E9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B047-6346-4B71-833D-94F444BD2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43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94435-8B5D-494F-B29A-F16AE51A04FF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F94E4-6551-48F1-A8CA-1D821C33E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53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B0840-B403-4C3D-89F1-2357A874056C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DA192-2365-4C09-BAEE-5DCAFA8D62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15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52BEA-2CAA-4925-B5C0-B5ED04C07034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28798-02D2-48D2-8844-0B35D508F2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18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ECCFA-4FE9-413B-8818-067ABE6B5584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50E67-346C-4951-A2C4-7AD360903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56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6811E-DBC2-4208-B1BC-8B49118007FE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F2AD4-DD43-4197-922F-DF84BCA1D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5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89E4D-E8E3-44CA-93CE-79D4D79ACC7C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DD444-2E68-476E-ACBD-C6FCD21FBF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3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AF40F-D5B0-49CE-A417-854C49C520DB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6BCEA-B514-447F-B233-DD7C873F8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49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7550" y="403225"/>
            <a:ext cx="90043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7550" y="2012950"/>
            <a:ext cx="9004300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550" y="7007225"/>
            <a:ext cx="23495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0B98E2-A14F-4A58-B76B-61164F2B48B6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7575" y="7007225"/>
            <a:ext cx="35242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7007225"/>
            <a:ext cx="23495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B7ED94-A6BB-4D51-8A97-8928ED71A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tiff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6"/>
          <p:cNvSpPr txBox="1">
            <a:spLocks noChangeArrowheads="1"/>
          </p:cNvSpPr>
          <p:nvPr/>
        </p:nvSpPr>
        <p:spPr bwMode="auto">
          <a:xfrm>
            <a:off x="4240213" y="6834188"/>
            <a:ext cx="196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ru-RU" altLang="ru-RU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1" name="TextBox 10"/>
          <p:cNvSpPr txBox="1">
            <a:spLocks noChangeArrowheads="1"/>
          </p:cNvSpPr>
          <p:nvPr/>
        </p:nvSpPr>
        <p:spPr bwMode="auto">
          <a:xfrm>
            <a:off x="2057400" y="4581525"/>
            <a:ext cx="6334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ЗВІТ </a:t>
            </a:r>
            <a:r>
              <a:rPr lang="uk-UA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РЕКТОРА</a:t>
            </a:r>
            <a:endParaRPr lang="ru-RU" altLang="ru-RU" sz="2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TextBox 8"/>
          <p:cNvSpPr txBox="1">
            <a:spLocks noChangeArrowheads="1"/>
          </p:cNvSpPr>
          <p:nvPr/>
        </p:nvSpPr>
        <p:spPr bwMode="auto">
          <a:xfrm>
            <a:off x="801688" y="692150"/>
            <a:ext cx="8845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ОСВІТИ  І НАУКИ ОДЕСЬКОЇ ОБЛАСНОЇ ДЕРЖАВНОЇ АДМІНІСТРАЦІЇ</a:t>
            </a:r>
          </a:p>
          <a:p>
            <a:pPr algn="ctr" eaLnBrk="1" hangingPunct="1"/>
            <a:r>
              <a:rPr lang="ru-RU" alt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Комунальний заклад вищої освіти «Одеська академ</a:t>
            </a:r>
            <a:r>
              <a:rPr lang="en-US" alt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alt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неперервної осв</a:t>
            </a:r>
            <a:r>
              <a:rPr lang="en-US" alt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alt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 Одеської обласної ради»</a:t>
            </a:r>
          </a:p>
        </p:txBody>
      </p:sp>
      <p:sp>
        <p:nvSpPr>
          <p:cNvPr id="2053" name="TextBox 9"/>
          <p:cNvSpPr txBox="1">
            <a:spLocks noChangeArrowheads="1"/>
          </p:cNvSpPr>
          <p:nvPr/>
        </p:nvSpPr>
        <p:spPr bwMode="auto">
          <a:xfrm>
            <a:off x="1111827" y="5392738"/>
            <a:ext cx="8042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 діяльність  КЗВО «Одеська академія неперервної освіти Одеської обласної ради» за 2019 рік</a:t>
            </a:r>
            <a:endParaRPr lang="ru-RU" alt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Науково-методична рада Академії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увати 7"/>
          <p:cNvGrpSpPr/>
          <p:nvPr/>
        </p:nvGrpSpPr>
        <p:grpSpPr>
          <a:xfrm>
            <a:off x="7584606" y="1982273"/>
            <a:ext cx="2679122" cy="2416719"/>
            <a:chOff x="1152633" y="3987718"/>
            <a:chExt cx="2679122" cy="2416719"/>
          </a:xfrm>
        </p:grpSpPr>
        <p:sp>
          <p:nvSpPr>
            <p:cNvPr id="4" name="Прямоугольник 32"/>
            <p:cNvSpPr/>
            <p:nvPr/>
          </p:nvSpPr>
          <p:spPr>
            <a:xfrm>
              <a:off x="1360360" y="3987718"/>
              <a:ext cx="2263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75" algn="ctr" eaLnBrk="1" hangingPunct="1">
                <a:spcBef>
                  <a:spcPts val="600"/>
                </a:spcBef>
              </a:pPr>
              <a:r>
                <a:rPr lang="uk-UA" altLang="en-US" sz="6000" b="1" dirty="0">
                  <a:ln w="0">
                    <a:solidFill>
                      <a:srgbClr val="960000"/>
                    </a:solidFill>
                  </a:ln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</a:rPr>
                <a:t>5</a:t>
              </a:r>
              <a:r>
                <a:rPr lang="uk-UA" altLang="en-US" sz="3700" b="1" dirty="0">
                  <a:ln w="0">
                    <a:solidFill>
                      <a:srgbClr val="960000"/>
                    </a:solidFill>
                  </a:ln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</a:rPr>
                <a:t> </a:t>
              </a:r>
            </a:p>
            <a:p>
              <a:pPr marL="92075" algn="ctr" eaLnBrk="1" hangingPunct="1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засідань</a:t>
              </a:r>
              <a:endParaRPr lang="uk-UA" altLang="en-US" sz="2000" b="1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36" r="20238" b="23676"/>
            <a:stretch/>
          </p:blipFill>
          <p:spPr>
            <a:xfrm>
              <a:off x="1152633" y="5536120"/>
              <a:ext cx="2679122" cy="868317"/>
            </a:xfrm>
            <a:prstGeom prst="rect">
              <a:avLst/>
            </a:prstGeom>
          </p:spPr>
        </p:pic>
        <p:cxnSp>
          <p:nvCxnSpPr>
            <p:cNvPr id="7" name="Пряма сполучна лінія 6"/>
            <p:cNvCxnSpPr/>
            <p:nvPr/>
          </p:nvCxnSpPr>
          <p:spPr>
            <a:xfrm>
              <a:off x="1302433" y="5311157"/>
              <a:ext cx="2379519" cy="10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232" y="941696"/>
            <a:ext cx="3950847" cy="55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06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32"/>
          <p:cNvSpPr/>
          <p:nvPr/>
        </p:nvSpPr>
        <p:spPr>
          <a:xfrm>
            <a:off x="5968747" y="1895383"/>
            <a:ext cx="395893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підвищення кваліфікації              за програмою НУШ пройшли</a:t>
            </a:r>
          </a:p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5732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  <a:p>
            <a:pPr marL="92075" algn="ctr" eaLnBrk="1" hangingPunct="1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педагогічних і</a:t>
            </a:r>
          </a:p>
          <a:p>
            <a:pPr marL="92075" algn="ctr" eaLnBrk="1" hangingPunct="1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науково-педагогічних працівників</a:t>
            </a:r>
            <a:endParaRPr lang="uk-UA" altLang="en-US" sz="2000" b="1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29" y="4048551"/>
            <a:ext cx="2860380" cy="2609225"/>
          </a:xfrm>
          <a:prstGeom prst="rect">
            <a:avLst/>
          </a:prstGeom>
        </p:spPr>
      </p:pic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Підвищення кваліфікації у 2019 році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32"/>
          <p:cNvSpPr/>
          <p:nvPr/>
        </p:nvSpPr>
        <p:spPr>
          <a:xfrm>
            <a:off x="768205" y="1895383"/>
            <a:ext cx="320018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підвищення кваліфікації пройшли</a:t>
            </a:r>
          </a:p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5167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  <a:p>
            <a:pPr marL="92075" algn="ctr" eaLnBrk="1" hangingPunct="1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педагогічних і науково-педагогічних працівників</a:t>
            </a:r>
            <a:endParaRPr lang="uk-UA" altLang="en-US" sz="2000" b="1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52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Реалізація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Концепції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Нової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української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школи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7"/>
          <p:cNvGrpSpPr/>
          <p:nvPr/>
        </p:nvGrpSpPr>
        <p:grpSpPr>
          <a:xfrm>
            <a:off x="139271" y="4283853"/>
            <a:ext cx="2344158" cy="2145814"/>
            <a:chOff x="750227" y="4231676"/>
            <a:chExt cx="2410539" cy="236686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227" y="4231676"/>
              <a:ext cx="2410539" cy="1616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Скругленный прямоугольник 10"/>
            <p:cNvSpPr/>
            <p:nvPr/>
          </p:nvSpPr>
          <p:spPr>
            <a:xfrm>
              <a:off x="930776" y="5941250"/>
              <a:ext cx="2093237" cy="65729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>
                  <a:solidFill>
                    <a:schemeClr val="dk1"/>
                  </a:solidFill>
                </a:rPr>
                <a:t>Таїровська</a:t>
              </a:r>
              <a:r>
                <a:rPr lang="ru-RU" sz="1200" dirty="0">
                  <a:solidFill>
                    <a:schemeClr val="dk1"/>
                  </a:solidFill>
                </a:rPr>
                <a:t> ЗОШ І-ІІІ ст. </a:t>
              </a:r>
            </a:p>
            <a:p>
              <a:pPr algn="ctr"/>
              <a:r>
                <a:rPr lang="ru-RU" sz="1200" dirty="0" err="1">
                  <a:solidFill>
                    <a:schemeClr val="dk1"/>
                  </a:solidFill>
                </a:rPr>
                <a:t>Овідіопольського</a:t>
              </a:r>
              <a:r>
                <a:rPr lang="ru-RU" sz="1200" dirty="0">
                  <a:solidFill>
                    <a:schemeClr val="dk1"/>
                  </a:solidFill>
                </a:rPr>
                <a:t> району</a:t>
              </a:r>
            </a:p>
          </p:txBody>
        </p:sp>
      </p:grpSp>
      <p:grpSp>
        <p:nvGrpSpPr>
          <p:cNvPr id="10" name="Группа 11"/>
          <p:cNvGrpSpPr/>
          <p:nvPr/>
        </p:nvGrpSpPr>
        <p:grpSpPr>
          <a:xfrm>
            <a:off x="335528" y="1353482"/>
            <a:ext cx="2221688" cy="2135624"/>
            <a:chOff x="6134786" y="2219143"/>
            <a:chExt cx="2287906" cy="249615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786" y="2219143"/>
              <a:ext cx="2287906" cy="17159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Скругленный прямоугольник 16"/>
            <p:cNvSpPr/>
            <p:nvPr/>
          </p:nvSpPr>
          <p:spPr>
            <a:xfrm>
              <a:off x="6210773" y="3990654"/>
              <a:ext cx="2135933" cy="724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/>
                <a:t>Одеська</a:t>
              </a:r>
              <a:r>
                <a:rPr lang="ru-RU" sz="1200" dirty="0"/>
                <a:t> ЗОШ № 26 І-ІІІ ст.</a:t>
              </a:r>
            </a:p>
            <a:p>
              <a:pPr algn="ctr"/>
              <a:r>
                <a:rPr lang="ru-RU" sz="1200" dirty="0" err="1"/>
                <a:t>Одеської</a:t>
              </a:r>
              <a:r>
                <a:rPr lang="ru-RU" sz="1200" dirty="0"/>
                <a:t> </a:t>
              </a:r>
              <a:r>
                <a:rPr lang="ru-RU" sz="1200" dirty="0" err="1"/>
                <a:t>міської</a:t>
              </a:r>
              <a:r>
                <a:rPr lang="ru-RU" sz="1200" dirty="0"/>
                <a:t> ради</a:t>
              </a:r>
            </a:p>
          </p:txBody>
        </p:sp>
      </p:grpSp>
      <p:grpSp>
        <p:nvGrpSpPr>
          <p:cNvPr id="13" name="Группа 21"/>
          <p:cNvGrpSpPr/>
          <p:nvPr/>
        </p:nvGrpSpPr>
        <p:grpSpPr>
          <a:xfrm>
            <a:off x="7710977" y="1353481"/>
            <a:ext cx="2350602" cy="2189945"/>
            <a:chOff x="3981027" y="2838228"/>
            <a:chExt cx="2404912" cy="210147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291" y="2838228"/>
              <a:ext cx="2354079" cy="1406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Прямоугольник 24"/>
            <p:cNvSpPr/>
            <p:nvPr/>
          </p:nvSpPr>
          <p:spPr>
            <a:xfrm>
              <a:off x="3981027" y="4292638"/>
              <a:ext cx="2404912" cy="64706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dk1"/>
                  </a:solidFill>
                </a:rPr>
                <a:t>НВК «</a:t>
              </a:r>
              <a:r>
                <a:rPr lang="ru-RU" sz="1200" dirty="0" err="1">
                  <a:solidFill>
                    <a:schemeClr val="dk1"/>
                  </a:solidFill>
                </a:rPr>
                <a:t>Балтська</a:t>
              </a:r>
              <a:r>
                <a:rPr lang="ru-RU" sz="1200" dirty="0">
                  <a:solidFill>
                    <a:schemeClr val="dk1"/>
                  </a:solidFill>
                </a:rPr>
                <a:t> ЗОШ І-ІІІ ст. </a:t>
              </a:r>
              <a:r>
                <a:rPr lang="ru-RU" sz="1200" dirty="0" err="1">
                  <a:solidFill>
                    <a:schemeClr val="dk1"/>
                  </a:solidFill>
                </a:rPr>
                <a:t>імені</a:t>
              </a:r>
              <a:r>
                <a:rPr lang="ru-RU" sz="1200" dirty="0">
                  <a:solidFill>
                    <a:schemeClr val="dk1"/>
                  </a:solidFill>
                </a:rPr>
                <a:t> Олеся Гончара-</a:t>
              </a:r>
              <a:r>
                <a:rPr lang="ru-RU" sz="1200" dirty="0" err="1">
                  <a:solidFill>
                    <a:schemeClr val="dk1"/>
                  </a:solidFill>
                </a:rPr>
                <a:t>ліцей</a:t>
              </a:r>
              <a:r>
                <a:rPr lang="ru-RU" sz="1200" dirty="0">
                  <a:solidFill>
                    <a:schemeClr val="dk1"/>
                  </a:solidFill>
                </a:rPr>
                <a:t>  м. </a:t>
              </a:r>
              <a:r>
                <a:rPr lang="ru-RU" sz="1200" dirty="0" err="1">
                  <a:solidFill>
                    <a:schemeClr val="dk1"/>
                  </a:solidFill>
                </a:rPr>
                <a:t>Балти</a:t>
              </a:r>
              <a:endParaRPr lang="ru-RU" sz="12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16" name="Группа 17"/>
          <p:cNvGrpSpPr/>
          <p:nvPr/>
        </p:nvGrpSpPr>
        <p:grpSpPr>
          <a:xfrm>
            <a:off x="3826524" y="1353481"/>
            <a:ext cx="2541357" cy="2230731"/>
            <a:chOff x="67519" y="1588703"/>
            <a:chExt cx="2608029" cy="2569607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19" y="1588703"/>
              <a:ext cx="2608029" cy="1691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Прямоугольник 20"/>
            <p:cNvSpPr/>
            <p:nvPr/>
          </p:nvSpPr>
          <p:spPr>
            <a:xfrm>
              <a:off x="67520" y="3334590"/>
              <a:ext cx="2608028" cy="8237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200" dirty="0" err="1"/>
                <a:t>Шабський</a:t>
              </a:r>
              <a:r>
                <a:rPr lang="ru-RU" sz="1200" dirty="0"/>
                <a:t> НВК </a:t>
              </a:r>
            </a:p>
            <a:p>
              <a:pPr algn="ctr"/>
              <a:r>
                <a:rPr lang="ru-RU" sz="1200" dirty="0"/>
                <a:t>«ЗОШ  І-ІІІ ст. – </a:t>
              </a:r>
              <a:r>
                <a:rPr lang="ru-RU" sz="1200" dirty="0" err="1"/>
                <a:t>гімназія</a:t>
              </a:r>
              <a:r>
                <a:rPr lang="ru-RU" sz="1200" dirty="0"/>
                <a:t>»  </a:t>
              </a:r>
            </a:p>
            <a:p>
              <a:pPr algn="ctr"/>
              <a:r>
                <a:rPr lang="ru-RU" sz="1200" dirty="0" err="1"/>
                <a:t>Білгород-Дністровського</a:t>
              </a:r>
              <a:r>
                <a:rPr lang="ru-RU" sz="1200" dirty="0"/>
                <a:t> району</a:t>
              </a:r>
              <a:endParaRPr lang="ru-RU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Группа 25"/>
          <p:cNvGrpSpPr/>
          <p:nvPr/>
        </p:nvGrpSpPr>
        <p:grpSpPr>
          <a:xfrm>
            <a:off x="8141301" y="4283853"/>
            <a:ext cx="1891376" cy="2165917"/>
            <a:chOff x="6938099" y="4358133"/>
            <a:chExt cx="1891376" cy="2165917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989992" y="4358133"/>
              <a:ext cx="1839483" cy="1465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Скругленный прямоугольник 27"/>
            <p:cNvSpPr/>
            <p:nvPr/>
          </p:nvSpPr>
          <p:spPr>
            <a:xfrm>
              <a:off x="6938099" y="5907652"/>
              <a:ext cx="1869744" cy="61639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>
                  <a:solidFill>
                    <a:schemeClr val="tx1"/>
                  </a:solidFill>
                </a:rPr>
                <a:t>Великодальницький</a:t>
              </a:r>
              <a:r>
                <a:rPr lang="ru-RU" sz="1200" dirty="0">
                  <a:solidFill>
                    <a:schemeClr val="tx1"/>
                  </a:solidFill>
                </a:rPr>
                <a:t> НВК «Школа-</a:t>
              </a:r>
              <a:r>
                <a:rPr lang="ru-RU" sz="1200" dirty="0" err="1">
                  <a:solidFill>
                    <a:schemeClr val="tx1"/>
                  </a:solidFill>
                </a:rPr>
                <a:t>гімназія</a:t>
              </a:r>
              <a:r>
                <a:rPr lang="ru-RU" sz="1200" dirty="0">
                  <a:solidFill>
                    <a:schemeClr val="tx1"/>
                  </a:solidFill>
                </a:rPr>
                <a:t>» </a:t>
              </a:r>
              <a:r>
                <a:rPr lang="ru-RU" sz="1200" dirty="0" err="1"/>
                <a:t>Біляївського</a:t>
              </a:r>
              <a:r>
                <a:rPr lang="ru-RU" sz="1200" dirty="0"/>
                <a:t> району</a:t>
              </a:r>
              <a:endParaRPr lang="en-US" sz="12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22" name="Группа 4"/>
          <p:cNvGrpSpPr/>
          <p:nvPr/>
        </p:nvGrpSpPr>
        <p:grpSpPr>
          <a:xfrm>
            <a:off x="2879652" y="4295264"/>
            <a:ext cx="2102810" cy="2163104"/>
            <a:chOff x="2302707" y="3072465"/>
            <a:chExt cx="2102810" cy="216310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6288" y="3072465"/>
              <a:ext cx="1941336" cy="14560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Скругленный прямоугольник 29"/>
            <p:cNvSpPr/>
            <p:nvPr/>
          </p:nvSpPr>
          <p:spPr>
            <a:xfrm>
              <a:off x="2302707" y="4610573"/>
              <a:ext cx="2102810" cy="62499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200" dirty="0">
                  <a:solidFill>
                    <a:schemeClr val="tx1"/>
                  </a:solidFill>
                </a:rPr>
                <a:t>НВК «Балтська ЗОШ І-ІІІ ст. № 2 – гімназія»</a:t>
              </a:r>
            </a:p>
            <a:p>
              <a:pPr algn="ctr"/>
              <a:r>
                <a:rPr lang="uk-UA" sz="1200" dirty="0"/>
                <a:t>Балтської міської ради</a:t>
              </a:r>
              <a:endParaRPr lang="en-US" sz="12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25" name="Группа 6"/>
          <p:cNvGrpSpPr/>
          <p:nvPr/>
        </p:nvGrpSpPr>
        <p:grpSpPr>
          <a:xfrm>
            <a:off x="5492881" y="4283853"/>
            <a:ext cx="2018660" cy="2174515"/>
            <a:chOff x="4820571" y="4253934"/>
            <a:chExt cx="2018660" cy="217451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7" r="22070"/>
            <a:stretch/>
          </p:blipFill>
          <p:spPr>
            <a:xfrm>
              <a:off x="4820571" y="4253934"/>
              <a:ext cx="2018660" cy="1465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Скругленный прямоугольник 30"/>
            <p:cNvSpPr/>
            <p:nvPr/>
          </p:nvSpPr>
          <p:spPr>
            <a:xfrm>
              <a:off x="4853145" y="5825426"/>
              <a:ext cx="1930210" cy="60302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200" dirty="0" err="1">
                  <a:solidFill>
                    <a:schemeClr val="tx1"/>
                  </a:solidFill>
                </a:rPr>
                <a:t>Нерубайський</a:t>
              </a:r>
              <a:r>
                <a:rPr lang="uk-UA" sz="1200" dirty="0">
                  <a:solidFill>
                    <a:schemeClr val="tx1"/>
                  </a:solidFill>
                </a:rPr>
                <a:t> НВК «ЗОШ І-ІІІ ст. – гімназія»</a:t>
              </a:r>
            </a:p>
            <a:p>
              <a:pPr algn="ctr"/>
              <a:r>
                <a:rPr lang="ru-RU" sz="1200" dirty="0" err="1"/>
                <a:t>Біляївського</a:t>
              </a:r>
              <a:r>
                <a:rPr lang="ru-RU" sz="1200" dirty="0"/>
                <a:t> району</a:t>
              </a:r>
              <a:endParaRPr lang="en-US" sz="1200" dirty="0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5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Реалізація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Концепції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Нової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української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школи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0A04E3F-9A42-4893-8201-A4344AA86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78" y="4248778"/>
            <a:ext cx="2929524" cy="219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3037605F-6878-46C2-9A7D-2E580C1442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r="2828"/>
          <a:stretch/>
        </p:blipFill>
        <p:spPr>
          <a:xfrm>
            <a:off x="7038080" y="1506037"/>
            <a:ext cx="2994522" cy="2097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338802E-7AA7-4358-A555-8BBCA48C4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"/>
          <a:stretch/>
        </p:blipFill>
        <p:spPr>
          <a:xfrm>
            <a:off x="7038080" y="4248778"/>
            <a:ext cx="3052903" cy="219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02A8FA-680C-459A-AD42-55882D2E2D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639" t="47778" r="743" b="1751"/>
          <a:stretch/>
        </p:blipFill>
        <p:spPr>
          <a:xfrm>
            <a:off x="178568" y="4248778"/>
            <a:ext cx="3032432" cy="219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Прямоугольник 32">
            <a:extLst>
              <a:ext uri="{FF2B5EF4-FFF2-40B4-BE49-F238E27FC236}">
                <a16:creationId xmlns:a16="http://schemas.microsoft.com/office/drawing/2014/main" xmlns="" id="{03AA2D2F-AF06-4FFB-A787-6EA096BD6C47}"/>
              </a:ext>
            </a:extLst>
          </p:cNvPr>
          <p:cNvSpPr/>
          <p:nvPr/>
        </p:nvSpPr>
        <p:spPr>
          <a:xfrm>
            <a:off x="900752" y="1309512"/>
            <a:ext cx="5270214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20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3 педагогічних училища області </a:t>
            </a:r>
            <a:r>
              <a:rPr lang="uk-UA" altLang="en-US" sz="2000" b="1" dirty="0">
                <a:solidFill>
                  <a:srgbClr val="231F20"/>
                </a:solidFill>
                <a:latin typeface="Trebuchet MS" panose="020B0603020202020204" pitchFamily="34" charset="0"/>
              </a:rPr>
              <a:t>підготували </a:t>
            </a:r>
          </a:p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501</a:t>
            </a:r>
            <a:endParaRPr lang="uk-UA" altLang="en-US" sz="3700" b="1" dirty="0">
              <a:ln w="0">
                <a:solidFill>
                  <a:srgbClr val="96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 algn="ctr" eaLnBrk="1" hangingPunct="1"/>
            <a:r>
              <a:rPr lang="uk-UA" sz="20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майбутнього вчителя у рамках проекту «</a:t>
            </a:r>
            <a:r>
              <a:rPr lang="uk-UA" sz="2000" b="1" dirty="0">
                <a:solidFill>
                  <a:srgbClr val="231F20"/>
                </a:solidFill>
                <a:latin typeface="Trebuchet MS" panose="020B0603020202020204" pitchFamily="34" charset="0"/>
              </a:rPr>
              <a:t>Нове покоління вчителів для </a:t>
            </a:r>
          </a:p>
          <a:p>
            <a:pPr algn="ctr" eaLnBrk="1" hangingPunct="1"/>
            <a:r>
              <a:rPr lang="uk-UA" sz="2000" b="1" dirty="0">
                <a:solidFill>
                  <a:srgbClr val="231F20"/>
                </a:solidFill>
                <a:latin typeface="Trebuchet MS" panose="020B0603020202020204" pitchFamily="34" charset="0"/>
              </a:rPr>
              <a:t>Нової української школи»</a:t>
            </a:r>
            <a:endParaRPr lang="x-none" sz="2000" b="1" dirty="0">
              <a:solidFill>
                <a:srgbClr val="231F20"/>
              </a:solidFill>
              <a:latin typeface="Trebuchet MS" panose="020B0603020202020204" pitchFamily="34" charset="0"/>
            </a:endParaRPr>
          </a:p>
          <a:p>
            <a:pPr algn="ctr" eaLnBrk="1" hangingPunct="1"/>
            <a:endParaRPr lang="uk-UA" sz="2000" b="1" dirty="0">
              <a:solidFill>
                <a:srgbClr val="231F20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3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136">
            <a:extLst>
              <a:ext uri="{FF2B5EF4-FFF2-40B4-BE49-F238E27FC236}">
                <a16:creationId xmlns:a16="http://schemas.microsoft.com/office/drawing/2014/main" xmlns="" id="{FACA33B9-3D30-434E-AD81-1E5C7992947D}"/>
              </a:ext>
            </a:extLst>
          </p:cNvPr>
          <p:cNvSpPr/>
          <p:nvPr/>
        </p:nvSpPr>
        <p:spPr>
          <a:xfrm>
            <a:off x="7325680" y="1323421"/>
            <a:ext cx="2348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 w="0">
                  <a:solidFill>
                    <a:srgbClr val="997300"/>
                  </a:solidFill>
                </a:ln>
                <a:solidFill>
                  <a:srgbClr val="997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281</a:t>
            </a:r>
            <a:endParaRPr kumimoji="0" lang="uk-UA" sz="3200" b="1" i="0" u="none" strike="noStrike" kern="0" cap="none" spc="0" normalizeH="0" baseline="0" noProof="0" dirty="0">
              <a:ln w="0">
                <a:solidFill>
                  <a:srgbClr val="997300"/>
                </a:solidFill>
              </a:ln>
              <a:solidFill>
                <a:srgbClr val="997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200" b="1" kern="0" dirty="0">
                <a:solidFill>
                  <a:prstClr val="black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вчитель класів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200" b="1" kern="0" dirty="0">
                <a:solidFill>
                  <a:prstClr val="black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з навчанням мовами національних меншин</a:t>
            </a:r>
            <a:endParaRPr lang="uk-UA" sz="1200" kern="0" dirty="0">
              <a:solidFill>
                <a:prstClr val="black"/>
              </a:solidFill>
            </a:endParaRPr>
          </a:p>
        </p:txBody>
      </p:sp>
      <p:grpSp>
        <p:nvGrpSpPr>
          <p:cNvPr id="10" name="Групувати 9"/>
          <p:cNvGrpSpPr/>
          <p:nvPr/>
        </p:nvGrpSpPr>
        <p:grpSpPr>
          <a:xfrm>
            <a:off x="782677" y="1000667"/>
            <a:ext cx="8971061" cy="5354986"/>
            <a:chOff x="782677" y="1000667"/>
            <a:chExt cx="8971061" cy="5354986"/>
          </a:xfrm>
        </p:grpSpPr>
        <p:grpSp>
          <p:nvGrpSpPr>
            <p:cNvPr id="4119" name="Групувати 4118"/>
            <p:cNvGrpSpPr/>
            <p:nvPr/>
          </p:nvGrpSpPr>
          <p:grpSpPr>
            <a:xfrm>
              <a:off x="782677" y="1000667"/>
              <a:ext cx="8971061" cy="5354986"/>
              <a:chOff x="782677" y="1000667"/>
              <a:chExt cx="8971061" cy="5354986"/>
            </a:xfrm>
          </p:grpSpPr>
          <p:grpSp>
            <p:nvGrpSpPr>
              <p:cNvPr id="4114" name="Групувати 4113"/>
              <p:cNvGrpSpPr/>
              <p:nvPr/>
            </p:nvGrpSpPr>
            <p:grpSpPr>
              <a:xfrm>
                <a:off x="782677" y="1000667"/>
                <a:ext cx="8971061" cy="5354986"/>
                <a:chOff x="625201" y="1057340"/>
                <a:chExt cx="8971061" cy="5354986"/>
              </a:xfrm>
            </p:grpSpPr>
            <p:grpSp>
              <p:nvGrpSpPr>
                <p:cNvPr id="14" name="Групувати 13"/>
                <p:cNvGrpSpPr/>
                <p:nvPr/>
              </p:nvGrpSpPr>
              <p:grpSpPr>
                <a:xfrm>
                  <a:off x="625201" y="1057340"/>
                  <a:ext cx="8971061" cy="5354986"/>
                  <a:chOff x="-2493457" y="1993434"/>
                  <a:chExt cx="8971061" cy="5354986"/>
                </a:xfrm>
              </p:grpSpPr>
              <p:graphicFrame>
                <p:nvGraphicFramePr>
                  <p:cNvPr id="16" name="Диаграмма 90">
                    <a:extLst>
                      <a:ext uri="{FF2B5EF4-FFF2-40B4-BE49-F238E27FC236}">
                        <a16:creationId xmlns:a16="http://schemas.microsoft.com/office/drawing/2014/main" xmlns="" id="{2DB89EFA-5FF1-455B-AC9B-C42E53D2F2EB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782629711"/>
                      </p:ext>
                    </p:extLst>
                  </p:nvPr>
                </p:nvGraphicFramePr>
                <p:xfrm>
                  <a:off x="-138348" y="1993434"/>
                  <a:ext cx="4294003" cy="4614043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sp>
                <p:nvSpPr>
                  <p:cNvPr id="17" name="Прямоугольник 84">
                    <a:extLst>
                      <a:ext uri="{FF2B5EF4-FFF2-40B4-BE49-F238E27FC236}">
                        <a16:creationId xmlns:a16="http://schemas.microsoft.com/office/drawing/2014/main" xmlns="" id="{2B9AA6DD-AE82-4391-97EB-485B5E0E8831}"/>
                      </a:ext>
                    </a:extLst>
                  </p:cNvPr>
                  <p:cNvSpPr/>
                  <p:nvPr/>
                </p:nvSpPr>
                <p:spPr>
                  <a:xfrm>
                    <a:off x="1078000" y="3199388"/>
                    <a:ext cx="1929903" cy="1877437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uk-UA" sz="4000" b="1" dirty="0">
                        <a:ln w="0">
                          <a:solidFill>
                            <a:srgbClr val="960000"/>
                          </a:solidFill>
                        </a:ln>
                        <a:solidFill>
                          <a:srgbClr val="C0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n-lt"/>
                      </a:rPr>
                      <a:t>5732</a:t>
                    </a:r>
                    <a:r>
                      <a:rPr kumimoji="0" lang="uk-UA" sz="3500" b="1" i="0" u="none" strike="noStrike" kern="0" cap="none" spc="0" normalizeH="0" baseline="0" noProof="0" dirty="0">
                        <a:ln w="0">
                          <a:solidFill>
                            <a:srgbClr val="7030A0"/>
                          </a:solidFill>
                        </a:ln>
                        <a:solidFill>
                          <a:srgbClr val="7030A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</a:rPr>
                      <a:t>                               </a:t>
                    </a:r>
                    <a:r>
                      <a:rPr lang="uk-UA" sz="2200" b="1" dirty="0">
                        <a:ln w="0">
                          <a:solidFill>
                            <a:srgbClr val="960000"/>
                          </a:solidFill>
                        </a:ln>
                        <a:solidFill>
                          <a:srgbClr val="C0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n-lt"/>
                      </a:rPr>
                      <a:t>вчителя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</a:rPr>
                      <a:t>для роботи в 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</a:rPr>
                      <a:t>Новій українській школі</a:t>
                    </a:r>
                  </a:p>
                </p:txBody>
              </p:sp>
              <p:grpSp>
                <p:nvGrpSpPr>
                  <p:cNvPr id="18" name="Группа 150">
                    <a:extLst>
                      <a:ext uri="{FF2B5EF4-FFF2-40B4-BE49-F238E27FC236}">
                        <a16:creationId xmlns:a16="http://schemas.microsoft.com/office/drawing/2014/main" xmlns="" id="{51931053-5351-4913-9265-5D8DC8BABEE7}"/>
                      </a:ext>
                    </a:extLst>
                  </p:cNvPr>
                  <p:cNvGrpSpPr/>
                  <p:nvPr/>
                </p:nvGrpSpPr>
                <p:grpSpPr>
                  <a:xfrm>
                    <a:off x="-2054707" y="3333410"/>
                    <a:ext cx="2801935" cy="1488379"/>
                    <a:chOff x="-5210210" y="-946205"/>
                    <a:chExt cx="2801935" cy="1488379"/>
                  </a:xfrm>
                </p:grpSpPr>
                <p:cxnSp>
                  <p:nvCxnSpPr>
                    <p:cNvPr id="56" name="Соединительная линия уступом 16">
                      <a:extLst>
                        <a:ext uri="{FF2B5EF4-FFF2-40B4-BE49-F238E27FC236}">
                          <a16:creationId xmlns:a16="http://schemas.microsoft.com/office/drawing/2014/main" xmlns="" id="{5C6B65BD-F27D-4BDE-BE7D-89F63A3736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-5210210" y="-176763"/>
                      <a:ext cx="2801935" cy="718937"/>
                    </a:xfrm>
                    <a:prstGeom prst="bentConnector3">
                      <a:avLst>
                        <a:gd name="adj1" fmla="val 15417"/>
                      </a:avLst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57" name="Прямоугольник 152">
                      <a:extLst>
                        <a:ext uri="{FF2B5EF4-FFF2-40B4-BE49-F238E27FC236}">
                          <a16:creationId xmlns:a16="http://schemas.microsoft.com/office/drawing/2014/main" xmlns="" id="{12C5DA09-3FE7-4C1F-8FF6-7806747DC3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13562" y="-946205"/>
                      <a:ext cx="1405539" cy="76944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0" cap="none" spc="0" normalizeH="0" baseline="0" noProof="0" dirty="0">
                          <a:ln w="0">
                            <a:solidFill>
                              <a:srgbClr val="548235"/>
                            </a:solidFill>
                          </a:ln>
                          <a:solidFill>
                            <a:srgbClr val="548235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uLnTx/>
                          <a:uFillTx/>
                        </a:rPr>
                        <a:t>22</a:t>
                      </a:r>
                      <a:r>
                        <a:rPr kumimoji="0" lang="uk-UA" sz="3200" b="1" i="0" u="none" strike="noStrike" kern="0" cap="none" spc="0" normalizeH="0" baseline="0" noProof="0" dirty="0">
                          <a:ln w="0">
                            <a:solidFill>
                              <a:srgbClr val="225FAC"/>
                            </a:solidFill>
                          </a:ln>
                          <a:solidFill>
                            <a:srgbClr val="4377B8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фахівця ІРЦ</a:t>
                      </a:r>
                    </a:p>
                  </p:txBody>
                </p:sp>
              </p:grpSp>
              <p:grpSp>
                <p:nvGrpSpPr>
                  <p:cNvPr id="19" name="Групувати 18"/>
                  <p:cNvGrpSpPr/>
                  <p:nvPr/>
                </p:nvGrpSpPr>
                <p:grpSpPr>
                  <a:xfrm>
                    <a:off x="-2248731" y="2316188"/>
                    <a:ext cx="3595673" cy="861900"/>
                    <a:chOff x="-2583750" y="2569422"/>
                    <a:chExt cx="3595673" cy="861900"/>
                  </a:xfrm>
                </p:grpSpPr>
                <p:sp>
                  <p:nvSpPr>
                    <p:cNvPr id="54" name="Прямоугольник 83">
                      <a:extLst>
                        <a:ext uri="{FF2B5EF4-FFF2-40B4-BE49-F238E27FC236}">
                          <a16:creationId xmlns:a16="http://schemas.microsoft.com/office/drawing/2014/main" xmlns="" id="{E6466DC6-CA83-4CDE-9E8B-1CD911D99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83750" y="2569422"/>
                      <a:ext cx="2304840" cy="815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0" cap="none" spc="0" normalizeH="0" baseline="0" noProof="0" dirty="0">
                          <a:ln w="0">
                            <a:solidFill>
                              <a:srgbClr val="FF3300"/>
                            </a:solidFill>
                          </a:ln>
                          <a:solidFill>
                            <a:srgbClr val="FF330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</a:rPr>
                        <a:t>3033</a:t>
                      </a:r>
                      <a:r>
                        <a:rPr kumimoji="0" lang="uk-UA" sz="3500" b="1" i="0" u="none" strike="noStrike" kern="0" cap="none" spc="0" normalizeH="0" baseline="0" noProof="0" dirty="0">
                          <a:ln w="0">
                            <a:solidFill>
                              <a:srgbClr val="225FAC"/>
                            </a:solidFill>
                          </a:ln>
                          <a:solidFill>
                            <a:srgbClr val="4377B8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</a:rPr>
                        <a:t>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вчителя початкових класів</a:t>
                      </a:r>
                      <a:endParaRPr kumimoji="0" lang="uk-UA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</a:endParaRPr>
                    </a:p>
                  </p:txBody>
                </p:sp>
                <p:cxnSp>
                  <p:nvCxnSpPr>
                    <p:cNvPr id="55" name="Соединительная линия уступом 16">
                      <a:extLst>
                        <a:ext uri="{FF2B5EF4-FFF2-40B4-BE49-F238E27FC236}">
                          <a16:creationId xmlns:a16="http://schemas.microsoft.com/office/drawing/2014/main" xmlns="" id="{AF784974-0E6A-406D-8662-8F4EAD1059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-2512859" y="3146200"/>
                      <a:ext cx="3524782" cy="285122"/>
                    </a:xfrm>
                    <a:prstGeom prst="bentConnector3">
                      <a:avLst>
                        <a:gd name="adj1" fmla="val 61792"/>
                      </a:avLst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50" name="Группа 124">
                    <a:extLst>
                      <a:ext uri="{FF2B5EF4-FFF2-40B4-BE49-F238E27FC236}">
                        <a16:creationId xmlns:a16="http://schemas.microsoft.com/office/drawing/2014/main" xmlns="" id="{3C41BE6C-86A4-4801-9F65-E4F12231AE32}"/>
                      </a:ext>
                    </a:extLst>
                  </p:cNvPr>
                  <p:cNvGrpSpPr/>
                  <p:nvPr/>
                </p:nvGrpSpPr>
                <p:grpSpPr>
                  <a:xfrm>
                    <a:off x="-2148969" y="5120707"/>
                    <a:ext cx="8550752" cy="2227713"/>
                    <a:chOff x="2884566" y="-2306730"/>
                    <a:chExt cx="10053001" cy="2227713"/>
                  </a:xfrm>
                </p:grpSpPr>
                <p:cxnSp>
                  <p:nvCxnSpPr>
                    <p:cNvPr id="52" name="Соединительная линия уступом 16">
                      <a:extLst>
                        <a:ext uri="{FF2B5EF4-FFF2-40B4-BE49-F238E27FC236}">
                          <a16:creationId xmlns:a16="http://schemas.microsoft.com/office/drawing/2014/main" xmlns="" id="{FDF37CAA-7D48-4655-9DA7-EFCC44D31C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735914" y="-2306730"/>
                      <a:ext cx="4201653" cy="125939"/>
                    </a:xfrm>
                    <a:prstGeom prst="bentConnector3">
                      <a:avLst>
                        <a:gd name="adj1" fmla="val 37780"/>
                      </a:avLst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53" name="Прямоугольник 126">
                      <a:extLst>
                        <a:ext uri="{FF2B5EF4-FFF2-40B4-BE49-F238E27FC236}">
                          <a16:creationId xmlns:a16="http://schemas.microsoft.com/office/drawing/2014/main" xmlns="" id="{9955F9A2-836D-412B-8455-6D82FECE3C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4566" y="-848458"/>
                      <a:ext cx="2500446" cy="76944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0" cap="none" spc="0" normalizeH="0" baseline="0" noProof="0" dirty="0">
                          <a:ln w="0">
                            <a:solidFill>
                              <a:srgbClr val="00B0F0"/>
                            </a:solidFill>
                          </a:ln>
                          <a:solidFill>
                            <a:srgbClr val="00B0F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uLnTx/>
                          <a:uFillTx/>
                        </a:rPr>
                        <a:t>693</a:t>
                      </a:r>
                      <a:r>
                        <a:rPr kumimoji="0" lang="uk-UA" sz="3200" b="1" i="0" u="none" strike="noStrike" kern="0" cap="none" spc="0" normalizeH="0" baseline="0" noProof="0" dirty="0">
                          <a:ln w="0">
                            <a:solidFill>
                              <a:srgbClr val="225FAC"/>
                            </a:solidFill>
                          </a:ln>
                          <a:solidFill>
                            <a:srgbClr val="4377B8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заступників директорів</a:t>
                      </a:r>
                    </a:p>
                  </p:txBody>
                </p:sp>
              </p:grpSp>
              <p:grpSp>
                <p:nvGrpSpPr>
                  <p:cNvPr id="21" name="Группа 124">
                    <a:extLst>
                      <a:ext uri="{FF2B5EF4-FFF2-40B4-BE49-F238E27FC236}">
                        <a16:creationId xmlns:a16="http://schemas.microsoft.com/office/drawing/2014/main" xmlns="" id="{3C41BE6C-86A4-4801-9F65-E4F12231AE32}"/>
                      </a:ext>
                    </a:extLst>
                  </p:cNvPr>
                  <p:cNvGrpSpPr/>
                  <p:nvPr/>
                </p:nvGrpSpPr>
                <p:grpSpPr>
                  <a:xfrm>
                    <a:off x="-2122602" y="5246646"/>
                    <a:ext cx="4387359" cy="2090829"/>
                    <a:chOff x="2554116" y="-2759282"/>
                    <a:chExt cx="3507630" cy="2090829"/>
                  </a:xfrm>
                </p:grpSpPr>
                <p:cxnSp>
                  <p:nvCxnSpPr>
                    <p:cNvPr id="48" name="Соединительная линия уступом 16">
                      <a:extLst>
                        <a:ext uri="{FF2B5EF4-FFF2-40B4-BE49-F238E27FC236}">
                          <a16:creationId xmlns:a16="http://schemas.microsoft.com/office/drawing/2014/main" xmlns="" id="{FDF37CAA-7D48-4655-9DA7-EFCC44D31C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 flipV="1">
                      <a:off x="2554116" y="-2759282"/>
                      <a:ext cx="2752344" cy="2090829"/>
                    </a:xfrm>
                    <a:prstGeom prst="bentConnector3">
                      <a:avLst>
                        <a:gd name="adj1" fmla="val 22427"/>
                      </a:avLst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49" name="Прямоугольник 126">
                      <a:extLst>
                        <a:ext uri="{FF2B5EF4-FFF2-40B4-BE49-F238E27FC236}">
                          <a16:creationId xmlns:a16="http://schemas.microsoft.com/office/drawing/2014/main" xmlns="" id="{9955F9A2-836D-412B-8455-6D82FECE3C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7887" y="-1786829"/>
                      <a:ext cx="1033859" cy="76944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0" dirty="0">
                          <a:ln w="0">
                            <a:solidFill>
                              <a:srgbClr val="BF9000"/>
                            </a:solidFill>
                          </a:ln>
                          <a:solidFill>
                            <a:srgbClr val="BF900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kumimoji="0" lang="uk-UA" sz="2400" b="1" i="0" u="none" strike="noStrike" kern="0" cap="none" spc="0" normalizeH="0" baseline="0" noProof="0" dirty="0">
                          <a:ln w="0">
                            <a:solidFill>
                              <a:srgbClr val="BF9000"/>
                            </a:solidFill>
                          </a:ln>
                          <a:solidFill>
                            <a:srgbClr val="BF900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uLnTx/>
                          <a:uFillTx/>
                        </a:rPr>
                        <a:t>8</a:t>
                      </a:r>
                      <a:r>
                        <a:rPr kumimoji="0" lang="uk-UA" sz="3200" b="1" i="0" u="none" strike="noStrike" kern="0" cap="none" spc="0" normalizeH="0" baseline="0" noProof="0" dirty="0">
                          <a:ln w="0">
                            <a:solidFill>
                              <a:srgbClr val="225FAC"/>
                            </a:solidFill>
                          </a:ln>
                          <a:solidFill>
                            <a:srgbClr val="4377B8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супервізорів</a:t>
                      </a:r>
                    </a:p>
                  </p:txBody>
                </p:sp>
              </p:grpSp>
              <p:sp>
                <p:nvSpPr>
                  <p:cNvPr id="44" name="Прямоугольник 136">
                    <a:extLst>
                      <a:ext uri="{FF2B5EF4-FFF2-40B4-BE49-F238E27FC236}">
                        <a16:creationId xmlns:a16="http://schemas.microsoft.com/office/drawing/2014/main" xmlns="" id="{FACA33B9-3D30-434E-AD81-1E5C7992947D}"/>
                      </a:ext>
                    </a:extLst>
                  </p:cNvPr>
                  <p:cNvSpPr/>
                  <p:nvPr/>
                </p:nvSpPr>
                <p:spPr>
                  <a:xfrm>
                    <a:off x="-2054708" y="5572768"/>
                    <a:ext cx="1954072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2400" b="1" i="0" u="none" strike="noStrike" kern="0" cap="none" spc="0" normalizeH="0" baseline="0" noProof="0" dirty="0">
                        <a:ln w="0"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uLnTx/>
                        <a:uFillTx/>
                      </a:rPr>
                      <a:t>21</a:t>
                    </a:r>
                    <a:endParaRPr kumimoji="0" lang="uk-UA" sz="3200" b="1" i="0" u="none" strike="noStrike" kern="0" cap="none" spc="0" normalizeH="0" baseline="0" noProof="0" dirty="0">
                      <a:ln w="0"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</a:rPr>
                      <a:t>педагог пілотних шкіл</a:t>
                    </a:r>
                  </a:p>
                </p:txBody>
              </p:sp>
              <p:sp>
                <p:nvSpPr>
                  <p:cNvPr id="40" name="Прямоугольник 136">
                    <a:extLst>
                      <a:ext uri="{FF2B5EF4-FFF2-40B4-BE49-F238E27FC236}">
                        <a16:creationId xmlns:a16="http://schemas.microsoft.com/office/drawing/2014/main" xmlns="" id="{FACA33B9-3D30-434E-AD81-1E5C7992947D}"/>
                      </a:ext>
                    </a:extLst>
                  </p:cNvPr>
                  <p:cNvSpPr/>
                  <p:nvPr/>
                </p:nvSpPr>
                <p:spPr>
                  <a:xfrm>
                    <a:off x="2827995" y="6507221"/>
                    <a:ext cx="1954072" cy="83099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2400" b="1" i="0" u="none" strike="noStrike" kern="0" cap="none" spc="0" normalizeH="0" baseline="0" noProof="0" dirty="0">
                        <a:ln w="0">
                          <a:solidFill>
                            <a:srgbClr val="7030A0"/>
                          </a:solidFill>
                        </a:ln>
                        <a:solidFill>
                          <a:srgbClr val="7030A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uLnTx/>
                        <a:uFillTx/>
                      </a:rPr>
                      <a:t>21</a:t>
                    </a:r>
                    <a:endParaRPr kumimoji="0" lang="uk-UA" sz="3200" b="1" i="0" u="none" strike="noStrike" kern="0" cap="none" spc="0" normalizeH="0" baseline="0" noProof="0" dirty="0">
                      <a:ln w="0">
                        <a:solidFill>
                          <a:srgbClr val="7030A0"/>
                        </a:solidFill>
                      </a:ln>
                      <a:solidFill>
                        <a:srgbClr val="7030A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</a:rPr>
                      <a:t>тренер для вчителів початкових класів</a:t>
                    </a:r>
                  </a:p>
                </p:txBody>
              </p:sp>
              <p:sp>
                <p:nvSpPr>
                  <p:cNvPr id="36" name="Прямоугольник 136">
                    <a:extLst>
                      <a:ext uri="{FF2B5EF4-FFF2-40B4-BE49-F238E27FC236}">
                        <a16:creationId xmlns:a16="http://schemas.microsoft.com/office/drawing/2014/main" xmlns="" id="{FACA33B9-3D30-434E-AD81-1E5C7992947D}"/>
                      </a:ext>
                    </a:extLst>
                  </p:cNvPr>
                  <p:cNvSpPr/>
                  <p:nvPr/>
                </p:nvSpPr>
                <p:spPr>
                  <a:xfrm>
                    <a:off x="-2493457" y="4321884"/>
                    <a:ext cx="2794293" cy="96949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2400" b="1" i="0" u="none" strike="noStrike" kern="0" cap="none" spc="0" normalizeH="0" baseline="0" noProof="0" dirty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uLnTx/>
                        <a:uFillTx/>
                      </a:rPr>
                      <a:t>42</a:t>
                    </a:r>
                    <a:endParaRPr kumimoji="0" lang="uk-UA" sz="3200" b="1" i="0" u="none" strike="noStrike" kern="0" cap="none" spc="0" normalizeH="0" baseline="0" noProof="0" dirty="0">
                      <a:ln w="0">
                        <a:solidFill>
                          <a:srgbClr val="FFC000"/>
                        </a:solidFill>
                      </a:ln>
                      <a:solidFill>
                        <a:srgbClr val="FFC00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</a:rPr>
                      <a:t>педагоги, які є учасниками експерименту інтегрованого курсу природничих дисциплін</a:t>
                    </a:r>
                  </a:p>
                </p:txBody>
              </p:sp>
              <p:sp>
                <p:nvSpPr>
                  <p:cNvPr id="32" name="Прямоугольник 136">
                    <a:extLst>
                      <a:ext uri="{FF2B5EF4-FFF2-40B4-BE49-F238E27FC236}">
                        <a16:creationId xmlns:a16="http://schemas.microsoft.com/office/drawing/2014/main" xmlns="" id="{FACA33B9-3D30-434E-AD81-1E5C7992947D}"/>
                      </a:ext>
                    </a:extLst>
                  </p:cNvPr>
                  <p:cNvSpPr/>
                  <p:nvPr/>
                </p:nvSpPr>
                <p:spPr>
                  <a:xfrm>
                    <a:off x="4129348" y="5784573"/>
                    <a:ext cx="2348256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2400" b="1" i="0" u="none" strike="noStrike" kern="0" cap="none" spc="0" normalizeH="0" baseline="0" noProof="0" dirty="0">
                        <a:ln w="0">
                          <a:solidFill>
                            <a:srgbClr val="2357BC"/>
                          </a:solidFill>
                        </a:ln>
                        <a:solidFill>
                          <a:srgbClr val="2357BC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uLnTx/>
                        <a:uFillTx/>
                      </a:rPr>
                      <a:t>498</a:t>
                    </a:r>
                    <a:endParaRPr kumimoji="0" lang="uk-UA" sz="3200" b="1" i="0" u="none" strike="noStrike" kern="0" cap="none" spc="0" normalizeH="0" baseline="0" noProof="0" dirty="0">
                      <a:ln w="0">
                        <a:solidFill>
                          <a:srgbClr val="2357BC"/>
                        </a:solidFill>
                      </a:ln>
                      <a:solidFill>
                        <a:srgbClr val="2357BC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</a:rPr>
                      <a:t>вчителів іноземних мов</a:t>
                    </a:r>
                  </a:p>
                </p:txBody>
              </p:sp>
              <p:sp>
                <p:nvSpPr>
                  <p:cNvPr id="28" name="Прямоугольник 136">
                    <a:extLst>
                      <a:ext uri="{FF2B5EF4-FFF2-40B4-BE49-F238E27FC236}">
                        <a16:creationId xmlns:a16="http://schemas.microsoft.com/office/drawing/2014/main" xmlns="" id="{FACA33B9-3D30-434E-AD81-1E5C7992947D}"/>
                      </a:ext>
                    </a:extLst>
                  </p:cNvPr>
                  <p:cNvSpPr/>
                  <p:nvPr/>
                </p:nvSpPr>
                <p:spPr>
                  <a:xfrm>
                    <a:off x="4103040" y="3597475"/>
                    <a:ext cx="2348256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2400" b="1" i="0" u="none" strike="noStrike" kern="0" cap="none" spc="0" normalizeH="0" baseline="0" noProof="0" dirty="0">
                        <a:ln w="0">
                          <a:solidFill>
                            <a:srgbClr val="92D050"/>
                          </a:solidFill>
                        </a:ln>
                        <a:solidFill>
                          <a:srgbClr val="92D05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uLnTx/>
                        <a:uFillTx/>
                      </a:rPr>
                      <a:t>652</a:t>
                    </a:r>
                    <a:endParaRPr kumimoji="0" lang="uk-UA" sz="3200" b="1" i="0" u="none" strike="noStrike" kern="0" cap="none" spc="0" normalizeH="0" baseline="0" noProof="0" dirty="0">
                      <a:ln w="0">
                        <a:solidFill>
                          <a:srgbClr val="92D050"/>
                        </a:solidFill>
                      </a:ln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</a:endParaRPr>
                  </a:p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uk-UA" sz="1200" b="1" kern="0" dirty="0">
                        <a:solidFill>
                          <a:prstClr val="black"/>
                        </a:solidFill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rPr>
                      <a:t>директора ЗЗСО</a:t>
                    </a:r>
                    <a:endParaRPr lang="uk-UA" sz="1200" kern="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cxnSp>
              <p:nvCxnSpPr>
                <p:cNvPr id="59" name="Соединительная линия уступом 16">
                  <a:extLst>
                    <a:ext uri="{FF2B5EF4-FFF2-40B4-BE49-F238E27FC236}">
                      <a16:creationId xmlns:a16="http://schemas.microsoft.com/office/drawing/2014/main" xmlns="" id="{5C6B65BD-F27D-4BDE-BE7D-89F63A3736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852029" y="3954861"/>
                  <a:ext cx="3013856" cy="457096"/>
                </a:xfrm>
                <a:prstGeom prst="bentConnector3">
                  <a:avLst>
                    <a:gd name="adj1" fmla="val 20566"/>
                  </a:avLst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" name="Соединительная линия уступом 16">
                  <a:extLst>
                    <a:ext uri="{FF2B5EF4-FFF2-40B4-BE49-F238E27FC236}">
                      <a16:creationId xmlns:a16="http://schemas.microsoft.com/office/drawing/2014/main" xmlns="" id="{5C6B65BD-F27D-4BDE-BE7D-89F63A3736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940820" y="3988940"/>
                  <a:ext cx="2966342" cy="1401867"/>
                </a:xfrm>
                <a:prstGeom prst="bentConnector3">
                  <a:avLst>
                    <a:gd name="adj1" fmla="val 15953"/>
                  </a:avLst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84" name="Соединительная линия уступом 16">
                <a:extLst>
                  <a:ext uri="{FF2B5EF4-FFF2-40B4-BE49-F238E27FC236}">
                    <a16:creationId xmlns:a16="http://schemas.microsoft.com/office/drawing/2014/main" xmlns="" id="{5C6B65BD-F27D-4BDE-BE7D-89F63A3736F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614811" y="2310680"/>
                <a:ext cx="2945261" cy="556684"/>
              </a:xfrm>
              <a:prstGeom prst="bentConnector3">
                <a:avLst>
                  <a:gd name="adj1" fmla="val 74559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91" name="Соединительная линия уступом 16">
              <a:extLst>
                <a:ext uri="{FF2B5EF4-FFF2-40B4-BE49-F238E27FC236}">
                  <a16:creationId xmlns:a16="http://schemas.microsoft.com/office/drawing/2014/main" xmlns="" id="{5C6B65BD-F27D-4BDE-BE7D-89F63A3736F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614812" y="3229974"/>
              <a:ext cx="2927360" cy="314248"/>
            </a:xfrm>
            <a:prstGeom prst="bentConnector3">
              <a:avLst>
                <a:gd name="adj1" fmla="val 61189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45" name="Соединительная линия уступом 16">
            <a:extLst>
              <a:ext uri="{FF2B5EF4-FFF2-40B4-BE49-F238E27FC236}">
                <a16:creationId xmlns:a16="http://schemas.microsoft.com/office/drawing/2014/main" xmlns="" id="{FDF37CAA-7D48-4655-9DA7-EFCC44D31C49}"/>
              </a:ext>
            </a:extLst>
          </p:cNvPr>
          <p:cNvCxnSpPr>
            <a:cxnSpLocks/>
          </p:cNvCxnSpPr>
          <p:nvPr/>
        </p:nvCxnSpPr>
        <p:spPr>
          <a:xfrm>
            <a:off x="5155116" y="4580001"/>
            <a:ext cx="2945564" cy="1798311"/>
          </a:xfrm>
          <a:prstGeom prst="bentConnector3">
            <a:avLst>
              <a:gd name="adj1" fmla="val 28223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7" name="Соединительная линия уступом 16">
            <a:extLst>
              <a:ext uri="{FF2B5EF4-FFF2-40B4-BE49-F238E27FC236}">
                <a16:creationId xmlns:a16="http://schemas.microsoft.com/office/drawing/2014/main" xmlns="" id="{FDF37CAA-7D48-4655-9DA7-EFCC44D31C49}"/>
              </a:ext>
            </a:extLst>
          </p:cNvPr>
          <p:cNvCxnSpPr>
            <a:cxnSpLocks/>
          </p:cNvCxnSpPr>
          <p:nvPr/>
        </p:nvCxnSpPr>
        <p:spPr>
          <a:xfrm>
            <a:off x="4128514" y="5294750"/>
            <a:ext cx="1705779" cy="703621"/>
          </a:xfrm>
          <a:prstGeom prst="bentConnector3">
            <a:avLst>
              <a:gd name="adj1" fmla="val 183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9" name="Пряма сполучна лінія 28"/>
          <p:cNvCxnSpPr>
            <a:cxnSpLocks/>
          </p:cNvCxnSpPr>
          <p:nvPr/>
        </p:nvCxnSpPr>
        <p:spPr>
          <a:xfrm flipV="1">
            <a:off x="4127130" y="4580002"/>
            <a:ext cx="917408" cy="7147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Реалізація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Концепції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Нової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української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школи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136">
            <a:extLst>
              <a:ext uri="{FF2B5EF4-FFF2-40B4-BE49-F238E27FC236}">
                <a16:creationId xmlns:a16="http://schemas.microsoft.com/office/drawing/2014/main" xmlns="" id="{1BCCA7F2-95DF-46C5-86B5-811D280015A9}"/>
              </a:ext>
            </a:extLst>
          </p:cNvPr>
          <p:cNvSpPr/>
          <p:nvPr/>
        </p:nvSpPr>
        <p:spPr>
          <a:xfrm>
            <a:off x="7575536" y="3606765"/>
            <a:ext cx="195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kern="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38</a:t>
            </a:r>
            <a:r>
              <a:rPr kumimoji="0" lang="uk-UA" sz="2400" b="1" i="0" u="none" strike="noStrike" kern="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1</a:t>
            </a:r>
            <a:endParaRPr kumimoji="0" lang="uk-UA" sz="3200" b="1" i="0" u="none" strike="noStrike" kern="0" cap="none" spc="0" normalizeH="0" baseline="0" noProof="0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 panose="020B0603020202020204" pitchFamily="34" charset="0"/>
              </a:rPr>
              <a:t>асистент вчителя</a:t>
            </a:r>
          </a:p>
        </p:txBody>
      </p:sp>
      <p:cxnSp>
        <p:nvCxnSpPr>
          <p:cNvPr id="82" name="Соединительная линия уступом 16">
            <a:extLst>
              <a:ext uri="{FF2B5EF4-FFF2-40B4-BE49-F238E27FC236}">
                <a16:creationId xmlns:a16="http://schemas.microsoft.com/office/drawing/2014/main" xmlns="" id="{FD359425-1A94-4B78-91C2-538699C7FB88}"/>
              </a:ext>
            </a:extLst>
          </p:cNvPr>
          <p:cNvCxnSpPr>
            <a:cxnSpLocks/>
          </p:cNvCxnSpPr>
          <p:nvPr/>
        </p:nvCxnSpPr>
        <p:spPr>
          <a:xfrm>
            <a:off x="5645824" y="4446667"/>
            <a:ext cx="4027531" cy="1042704"/>
          </a:xfrm>
          <a:prstGeom prst="bentConnector3">
            <a:avLst>
              <a:gd name="adj1" fmla="val 44917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4402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Проектна діяльність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223402" y="1243157"/>
            <a:ext cx="4381501" cy="4183221"/>
            <a:chOff x="5709804" y="972993"/>
            <a:chExt cx="4381501" cy="4183221"/>
          </a:xfrm>
        </p:grpSpPr>
        <p:sp>
          <p:nvSpPr>
            <p:cNvPr id="4" name="Прямокутник 3"/>
            <p:cNvSpPr/>
            <p:nvPr/>
          </p:nvSpPr>
          <p:spPr>
            <a:xfrm>
              <a:off x="5709804" y="4371384"/>
              <a:ext cx="438150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500" b="1" dirty="0">
                  <a:ea typeface="Calibri" panose="020F0502020204030204" pitchFamily="34" charset="0"/>
                  <a:cs typeface="Calibri" panose="020F0502020204030204" pitchFamily="34" charset="0"/>
                </a:rPr>
                <a:t>Проект «Компетентності лідерства та менеджменту для ефективного розвитку якості в опорних школах», </a:t>
              </a:r>
              <a:r>
                <a:rPr lang="uk-UA" sz="1500" b="1" dirty="0" err="1">
                  <a:ea typeface="Calibri" panose="020F0502020204030204" pitchFamily="34" charset="0"/>
                  <a:cs typeface="Calibri" panose="020F0502020204030204" pitchFamily="34" charset="0"/>
                </a:rPr>
                <a:t>КультурКонтакт</a:t>
              </a:r>
              <a:r>
                <a:rPr lang="uk-UA" sz="1500" b="1" dirty="0">
                  <a:ea typeface="Calibri" panose="020F0502020204030204" pitchFamily="34" charset="0"/>
                  <a:cs typeface="Calibri" panose="020F0502020204030204" pitchFamily="34" charset="0"/>
                </a:rPr>
                <a:t>, Австрія</a:t>
              </a:r>
              <a:endParaRPr lang="ru-RU" sz="1500" b="1" dirty="0">
                <a:cs typeface="Calibri" panose="020F050202020403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805" y="972993"/>
              <a:ext cx="4381500" cy="3286125"/>
            </a:xfrm>
            <a:prstGeom prst="rect">
              <a:avLst/>
            </a:prstGeom>
          </p:spPr>
        </p:pic>
      </p:grpSp>
      <p:grpSp>
        <p:nvGrpSpPr>
          <p:cNvPr id="9" name="Групувати 8"/>
          <p:cNvGrpSpPr/>
          <p:nvPr/>
        </p:nvGrpSpPr>
        <p:grpSpPr>
          <a:xfrm>
            <a:off x="5224075" y="2739447"/>
            <a:ext cx="4948518" cy="3721556"/>
            <a:chOff x="5109775" y="1575666"/>
            <a:chExt cx="4948518" cy="372155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775" y="1575666"/>
              <a:ext cx="4948518" cy="3286125"/>
            </a:xfrm>
            <a:prstGeom prst="rect">
              <a:avLst/>
            </a:prstGeom>
          </p:spPr>
        </p:pic>
        <p:sp>
          <p:nvSpPr>
            <p:cNvPr id="8" name="Прямокутник 7"/>
            <p:cNvSpPr/>
            <p:nvPr/>
          </p:nvSpPr>
          <p:spPr>
            <a:xfrm>
              <a:off x="5109775" y="4974057"/>
              <a:ext cx="333168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1500" b="1" dirty="0">
                  <a:ea typeface="Calibri" panose="020F0502020204030204" pitchFamily="34" charset="0"/>
                  <a:cs typeface="Calibri" panose="020F0502020204030204" pitchFamily="34" charset="0"/>
                </a:rPr>
                <a:t>Проект «Інклюзія в Одеській області»</a:t>
              </a:r>
              <a:endParaRPr lang="ru-RU" sz="1500" b="1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220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Проектна діяльність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275357" y="1575666"/>
            <a:ext cx="5065435" cy="3721556"/>
            <a:chOff x="275357" y="1575666"/>
            <a:chExt cx="5065435" cy="3721556"/>
          </a:xfrm>
        </p:grpSpPr>
        <p:sp>
          <p:nvSpPr>
            <p:cNvPr id="4" name="Прямокутник 3"/>
            <p:cNvSpPr/>
            <p:nvPr/>
          </p:nvSpPr>
          <p:spPr>
            <a:xfrm>
              <a:off x="275357" y="4974057"/>
              <a:ext cx="438150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500" b="1" dirty="0">
                  <a:ea typeface="Calibri" panose="020F0502020204030204" pitchFamily="34" charset="0"/>
                  <a:cs typeface="Calibri" panose="020F0502020204030204" pitchFamily="34" charset="0"/>
                </a:rPr>
                <a:t>Міжнародний проект М18«Ми можемо більше!»</a:t>
              </a:r>
              <a:endParaRPr lang="ru-RU" sz="1500" b="1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" r="20241"/>
            <a:stretch/>
          </p:blipFill>
          <p:spPr>
            <a:xfrm>
              <a:off x="275357" y="1575666"/>
              <a:ext cx="5065435" cy="3286125"/>
            </a:xfrm>
            <a:prstGeom prst="rect">
              <a:avLst/>
            </a:prstGeom>
          </p:spPr>
        </p:pic>
      </p:grpSp>
      <p:grpSp>
        <p:nvGrpSpPr>
          <p:cNvPr id="15" name="Групувати 14"/>
          <p:cNvGrpSpPr/>
          <p:nvPr/>
        </p:nvGrpSpPr>
        <p:grpSpPr>
          <a:xfrm>
            <a:off x="5639711" y="1575666"/>
            <a:ext cx="4381500" cy="3952388"/>
            <a:chOff x="5639711" y="1575666"/>
            <a:chExt cx="4381500" cy="3952388"/>
          </a:xfrm>
        </p:grpSpPr>
        <p:sp>
          <p:nvSpPr>
            <p:cNvPr id="8" name="Прямокутник 7"/>
            <p:cNvSpPr/>
            <p:nvPr/>
          </p:nvSpPr>
          <p:spPr>
            <a:xfrm>
              <a:off x="5639711" y="4974056"/>
              <a:ext cx="338746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1500" b="1" dirty="0">
                  <a:ea typeface="Calibri" panose="020F0502020204030204" pitchFamily="34" charset="0"/>
                  <a:cs typeface="Calibri" panose="020F0502020204030204" pitchFamily="34" charset="0"/>
                </a:rPr>
                <a:t>Фінський проект «Навчаємося разом. </a:t>
              </a:r>
            </a:p>
            <a:p>
              <a:r>
                <a:rPr lang="uk-UA" sz="1500" b="1" dirty="0">
                  <a:ea typeface="Calibri" panose="020F0502020204030204" pitchFamily="34" charset="0"/>
                  <a:cs typeface="Calibri" panose="020F0502020204030204" pitchFamily="34" charset="0"/>
                </a:rPr>
                <a:t>Розбудова потенціалу ІППО»</a:t>
              </a:r>
              <a:endParaRPr lang="ru-RU" sz="1500" b="1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711" y="1575666"/>
              <a:ext cx="4381500" cy="3286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897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Проектна діяльність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75357" y="4974057"/>
            <a:ext cx="4381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b="1" dirty="0">
                <a:ea typeface="Calibri" panose="020F0502020204030204" pitchFamily="34" charset="0"/>
                <a:cs typeface="Calibri" panose="020F0502020204030204" pitchFamily="34" charset="0"/>
              </a:rPr>
              <a:t>Зміни педагогічних факультетів та університетів у 21 столітті</a:t>
            </a:r>
            <a:endParaRPr lang="ru-RU" sz="15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5639711" y="4974056"/>
            <a:ext cx="445795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500" b="1" dirty="0" err="1">
                <a:ea typeface="Calibri" panose="020F0502020204030204" pitchFamily="34" charset="0"/>
                <a:cs typeface="Calibri" panose="020F0502020204030204" pitchFamily="34" charset="0"/>
              </a:rPr>
              <a:t>Чесько</a:t>
            </a:r>
            <a:r>
              <a:rPr lang="uk-UA" sz="1500" b="1" dirty="0">
                <a:ea typeface="Calibri" panose="020F0502020204030204" pitchFamily="34" charset="0"/>
                <a:cs typeface="Calibri" panose="020F0502020204030204" pitchFamily="34" charset="0"/>
              </a:rPr>
              <a:t>-український проект «На шляху до інклюзії»</a:t>
            </a:r>
            <a:endParaRPr lang="ru-RU" sz="15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6" y="1575666"/>
            <a:ext cx="4381501" cy="32861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11" y="1575667"/>
            <a:ext cx="43815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7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56951"/>
            <a:ext cx="84339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Міжнародні проекти як основа для всеукраїнських експериментів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617482" y="1663227"/>
            <a:ext cx="6115827" cy="3708708"/>
            <a:chOff x="1573445" y="1694401"/>
            <a:chExt cx="6097985" cy="3708708"/>
          </a:xfrm>
        </p:grpSpPr>
        <p:sp>
          <p:nvSpPr>
            <p:cNvPr id="2" name="Прямокутник 1"/>
            <p:cNvSpPr/>
            <p:nvPr/>
          </p:nvSpPr>
          <p:spPr>
            <a:xfrm>
              <a:off x="2005445" y="1694401"/>
              <a:ext cx="5665985" cy="3708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uk-UA" sz="2000" dirty="0"/>
                <a:t>«Навчально-методичне забезпечення підготовки вчителів в умовах реформування освітньої галузі»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uk-UA" sz="2000" dirty="0"/>
                <a:t>«Учитель+»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uk-UA" sz="2000" dirty="0"/>
                <a:t>«Нове покоління вчителів для Нової української школи»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uk-UA" sz="2000" dirty="0"/>
                <a:t>«Одеська обласна школа громадянської </a:t>
              </a:r>
              <a:r>
                <a:rPr lang="uk-UA" sz="2000" dirty="0" err="1"/>
                <a:t>партисипації</a:t>
              </a:r>
              <a:r>
                <a:rPr lang="uk-UA" sz="2000" dirty="0"/>
                <a:t> дорослих та молоді «</a:t>
              </a:r>
              <a:r>
                <a:rPr lang="uk-UA" sz="2000" dirty="0" err="1"/>
                <a:t>УСі</a:t>
              </a:r>
              <a:r>
                <a:rPr lang="uk-UA" sz="2000" dirty="0"/>
                <a:t> В ДІЇ!».</a:t>
              </a:r>
              <a:endParaRPr lang="ru-RU" sz="2000" dirty="0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45" y="1777529"/>
              <a:ext cx="432000" cy="432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45" y="2798538"/>
              <a:ext cx="432000" cy="432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45" y="3387547"/>
              <a:ext cx="432000" cy="4320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45" y="4416110"/>
              <a:ext cx="432000" cy="432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8961" r="-216" b="25415"/>
          <a:stretch/>
        </p:blipFill>
        <p:spPr>
          <a:xfrm>
            <a:off x="7523018" y="4625602"/>
            <a:ext cx="2556163" cy="129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17" y="1372282"/>
            <a:ext cx="2556163" cy="12659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017" y="2908131"/>
            <a:ext cx="2556163" cy="139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78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Робота з обдарованою молоддю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251900D4-7208-4B83-BB43-3C6985519815}"/>
              </a:ext>
            </a:extLst>
          </p:cNvPr>
          <p:cNvGrpSpPr/>
          <p:nvPr/>
        </p:nvGrpSpPr>
        <p:grpSpPr>
          <a:xfrm>
            <a:off x="7530016" y="2009568"/>
            <a:ext cx="2679121" cy="2873085"/>
            <a:chOff x="7530016" y="2009568"/>
            <a:chExt cx="2679121" cy="2873085"/>
          </a:xfrm>
        </p:grpSpPr>
        <p:grpSp>
          <p:nvGrpSpPr>
            <p:cNvPr id="9" name="Групувати 7">
              <a:extLst>
                <a:ext uri="{FF2B5EF4-FFF2-40B4-BE49-F238E27FC236}">
                  <a16:creationId xmlns:a16="http://schemas.microsoft.com/office/drawing/2014/main" xmlns="" id="{A9CF20FB-9674-4BA0-A2CD-0C351BCF9281}"/>
                </a:ext>
              </a:extLst>
            </p:cNvPr>
            <p:cNvGrpSpPr/>
            <p:nvPr/>
          </p:nvGrpSpPr>
          <p:grpSpPr>
            <a:xfrm>
              <a:off x="7530016" y="2009568"/>
              <a:ext cx="2679121" cy="1333830"/>
              <a:chOff x="1152634" y="3987718"/>
              <a:chExt cx="2679121" cy="1333830"/>
            </a:xfrm>
          </p:grpSpPr>
          <p:sp>
            <p:nvSpPr>
              <p:cNvPr id="10" name="Прямоугольник 32">
                <a:extLst>
                  <a:ext uri="{FF2B5EF4-FFF2-40B4-BE49-F238E27FC236}">
                    <a16:creationId xmlns:a16="http://schemas.microsoft.com/office/drawing/2014/main" xmlns="" id="{4EC5126E-7C3F-41F0-B31F-A859B3E76109}"/>
                  </a:ext>
                </a:extLst>
              </p:cNvPr>
              <p:cNvSpPr/>
              <p:nvPr/>
            </p:nvSpPr>
            <p:spPr>
              <a:xfrm>
                <a:off x="1152634" y="3987718"/>
                <a:ext cx="267912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2075" algn="ctr" eaLnBrk="1" hangingPunct="1">
                  <a:spcBef>
                    <a:spcPts val="600"/>
                  </a:spcBef>
                </a:pPr>
                <a:r>
                  <a:rPr lang="uk-UA" altLang="en-US" sz="6000" b="1" dirty="0">
                    <a:ln w="0">
                      <a:solidFill>
                        <a:srgbClr val="960000"/>
                      </a:solidFill>
                    </a:ln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lt"/>
                  </a:rPr>
                  <a:t>10 тис.</a:t>
                </a:r>
                <a:r>
                  <a:rPr lang="uk-UA" altLang="en-US" sz="3700" b="1" dirty="0">
                    <a:ln w="0">
                      <a:solidFill>
                        <a:srgbClr val="960000"/>
                      </a:solidFill>
                    </a:ln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lt"/>
                  </a:rPr>
                  <a:t> </a:t>
                </a:r>
              </a:p>
              <a:p>
                <a:pPr marL="92075" algn="ctr" eaLnBrk="1" hangingPunct="1"/>
                <a:r>
                  <a:rPr lang="uk-U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учнів</a:t>
                </a:r>
                <a:endParaRPr lang="uk-UA" altLang="en-US" sz="2000" b="1" dirty="0"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cxnSp>
            <p:nvCxnSpPr>
              <p:cNvPr id="12" name="Пряма сполучна лінія 6">
                <a:extLst>
                  <a:ext uri="{FF2B5EF4-FFF2-40B4-BE49-F238E27FC236}">
                    <a16:creationId xmlns:a16="http://schemas.microsoft.com/office/drawing/2014/main" xmlns="" id="{A6A53952-13A3-4766-A0B2-404C6DB2E91D}"/>
                  </a:ext>
                </a:extLst>
              </p:cNvPr>
              <p:cNvCxnSpPr/>
              <p:nvPr/>
            </p:nvCxnSpPr>
            <p:spPr>
              <a:xfrm>
                <a:off x="1302433" y="5311157"/>
                <a:ext cx="2379519" cy="1039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19C10D55-8E88-4EA5-B45D-875D731A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7838" y="3471841"/>
              <a:ext cx="1221653" cy="1410812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1623DE9D-F2D0-456A-B5EE-76CBF0DA83F8}"/>
              </a:ext>
            </a:extLst>
          </p:cNvPr>
          <p:cNvGrpSpPr/>
          <p:nvPr/>
        </p:nvGrpSpPr>
        <p:grpSpPr>
          <a:xfrm>
            <a:off x="270882" y="1012470"/>
            <a:ext cx="6373102" cy="5539138"/>
            <a:chOff x="270882" y="1012470"/>
            <a:chExt cx="6373102" cy="553913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8BD212FB-31D4-4076-B587-87A1688A9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04" y="2954136"/>
              <a:ext cx="2491817" cy="17984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70622432-6577-4ED3-8187-C6C56731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82" y="1012470"/>
              <a:ext cx="1836925" cy="27673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9F278E01-3C7A-4B8F-BA76-8109A332F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82" y="3829996"/>
              <a:ext cx="1836924" cy="271721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9A49C6CB-2F49-4BBA-A9FA-25A73C8F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04" y="1013840"/>
              <a:ext cx="2491817" cy="186886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2A026871-9EF9-487F-A54E-968EC71D2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218" y="1012470"/>
              <a:ext cx="1719946" cy="3057681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E9299C7C-304B-4969-918D-4EA87BCF3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6"/>
            <a:stretch/>
          </p:blipFill>
          <p:spPr>
            <a:xfrm>
              <a:off x="2257604" y="4822848"/>
              <a:ext cx="2491817" cy="172876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B41341D9-9A93-4723-B30C-B7E090AF8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217" y="4221893"/>
              <a:ext cx="1744767" cy="2321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48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Головна мета діяльності Академії у 2019 році 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увати 4"/>
          <p:cNvGrpSpPr/>
          <p:nvPr/>
        </p:nvGrpSpPr>
        <p:grpSpPr>
          <a:xfrm>
            <a:off x="1250078" y="1466172"/>
            <a:ext cx="4876517" cy="4186157"/>
            <a:chOff x="1472329" y="1354845"/>
            <a:chExt cx="4876517" cy="4186157"/>
          </a:xfrm>
        </p:grpSpPr>
        <p:sp>
          <p:nvSpPr>
            <p:cNvPr id="2" name="TextBox 1"/>
            <p:cNvSpPr txBox="1"/>
            <p:nvPr/>
          </p:nvSpPr>
          <p:spPr>
            <a:xfrm>
              <a:off x="2005446" y="1386018"/>
              <a:ext cx="434340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dirty="0"/>
                <a:t>науково-методичне забезпечення </a:t>
              </a:r>
            </a:p>
            <a:p>
              <a:endParaRPr lang="uk-UA" sz="2400" dirty="0"/>
            </a:p>
            <a:p>
              <a:pPr marL="192088" indent="-192088">
                <a:buFont typeface="Arial" panose="020B0604020202020204" pitchFamily="34" charset="0"/>
                <a:buChar char="•"/>
              </a:pPr>
              <a:r>
                <a:rPr lang="uk-UA" sz="2400" dirty="0"/>
                <a:t>системи неперервної педагогічної освіти                 Одеської області;</a:t>
              </a:r>
            </a:p>
            <a:p>
              <a:endParaRPr lang="uk-UA" sz="2400" dirty="0"/>
            </a:p>
            <a:p>
              <a:pPr marL="192088" indent="-192088">
                <a:buFont typeface="Arial" panose="020B0604020202020204" pitchFamily="34" charset="0"/>
                <a:buChar char="•"/>
              </a:pPr>
              <a:r>
                <a:rPr lang="uk-UA" sz="2400" dirty="0"/>
                <a:t>підготовки керівних і педагогічних працівників                  до розбудови                              Нової української школи</a:t>
              </a:r>
              <a:endParaRPr lang="ru-RU" sz="2400" dirty="0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329" y="1354845"/>
              <a:ext cx="432000" cy="432000"/>
            </a:xfrm>
            <a:prstGeom prst="rect">
              <a:avLst/>
            </a:prstGeom>
          </p:spPr>
        </p:pic>
      </p:grp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45781647"/>
              </p:ext>
            </p:extLst>
          </p:nvPr>
        </p:nvGraphicFramePr>
        <p:xfrm>
          <a:off x="5424272" y="1497345"/>
          <a:ext cx="5559137" cy="391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Матеріально-технічне забезпечення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32"/>
          <p:cNvSpPr/>
          <p:nvPr/>
        </p:nvSpPr>
        <p:spPr>
          <a:xfrm>
            <a:off x="93518" y="5526098"/>
            <a:ext cx="255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було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9" name="Прямоугольник 32"/>
          <p:cNvSpPr/>
          <p:nvPr/>
        </p:nvSpPr>
        <p:spPr>
          <a:xfrm>
            <a:off x="8028709" y="860728"/>
            <a:ext cx="255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стало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2" y="1432387"/>
            <a:ext cx="1842301" cy="245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93" y="3098042"/>
            <a:ext cx="2582789" cy="34437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94AC3D-50B0-48C8-B57C-3226CDDCCE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59" y="1346223"/>
            <a:ext cx="2582789" cy="34437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45" y="1203788"/>
            <a:ext cx="1631600" cy="290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41" y="4011897"/>
            <a:ext cx="3117310" cy="175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950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Матеріально-технічне забезпечення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32"/>
          <p:cNvSpPr/>
          <p:nvPr/>
        </p:nvSpPr>
        <p:spPr>
          <a:xfrm>
            <a:off x="93518" y="5526098"/>
            <a:ext cx="255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було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9" name="Прямоугольник 32"/>
          <p:cNvSpPr/>
          <p:nvPr/>
        </p:nvSpPr>
        <p:spPr>
          <a:xfrm>
            <a:off x="8028709" y="860728"/>
            <a:ext cx="255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стало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06" y="1876391"/>
            <a:ext cx="3390712" cy="4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77" y="3480505"/>
            <a:ext cx="3636611" cy="204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1479924"/>
            <a:ext cx="2955370" cy="166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96" y="1479924"/>
            <a:ext cx="2955368" cy="166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568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Матеріально-технічне забезпечення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32"/>
          <p:cNvSpPr/>
          <p:nvPr/>
        </p:nvSpPr>
        <p:spPr>
          <a:xfrm>
            <a:off x="93518" y="5526098"/>
            <a:ext cx="255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було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68" y="1202603"/>
            <a:ext cx="2832010" cy="503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93" y="4184796"/>
            <a:ext cx="3648873" cy="205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99" y="1202603"/>
            <a:ext cx="3608189" cy="270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7" y="1550261"/>
            <a:ext cx="2932292" cy="390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757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Матеріально-технічне забезпечення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32"/>
          <p:cNvSpPr/>
          <p:nvPr/>
        </p:nvSpPr>
        <p:spPr>
          <a:xfrm>
            <a:off x="8028709" y="860728"/>
            <a:ext cx="255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стало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4" y="1833436"/>
            <a:ext cx="3266184" cy="4354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08" y="1819046"/>
            <a:ext cx="3276977" cy="43693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36" y="1819046"/>
            <a:ext cx="3276977" cy="436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2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Матеріально-технічне забезпечення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32"/>
          <p:cNvSpPr/>
          <p:nvPr/>
        </p:nvSpPr>
        <p:spPr>
          <a:xfrm>
            <a:off x="8028709" y="860728"/>
            <a:ext cx="255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стало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89ADB0-4A6E-4872-AA14-210152BE9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17" y="2001919"/>
            <a:ext cx="3247916" cy="43305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C320EF-4221-419F-95EE-DD7D1BF62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66" y="2001918"/>
            <a:ext cx="3247916" cy="43305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DC4D77-0474-4709-93C2-52F84C5588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5" y="2001918"/>
            <a:ext cx="3247916" cy="43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3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Матеріально-технічне забезпечення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32"/>
          <p:cNvSpPr/>
          <p:nvPr/>
        </p:nvSpPr>
        <p:spPr>
          <a:xfrm>
            <a:off x="8028709" y="860728"/>
            <a:ext cx="255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стало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" y="1876391"/>
            <a:ext cx="3185667" cy="42475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29" y="1876391"/>
            <a:ext cx="3187954" cy="42506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238B6A-5B02-4AF5-90C3-6D2E9D8716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66" y="1876391"/>
            <a:ext cx="3185667" cy="42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9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Матеріально-технічне забезпечення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32"/>
          <p:cNvSpPr/>
          <p:nvPr/>
        </p:nvSpPr>
        <p:spPr>
          <a:xfrm>
            <a:off x="8028709" y="860728"/>
            <a:ext cx="255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 eaLnBrk="1" hangingPunct="1">
              <a:spcBef>
                <a:spcPts val="600"/>
              </a:spcBef>
            </a:pPr>
            <a:r>
              <a:rPr lang="uk-UA" altLang="en-US" sz="60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стало</a:t>
            </a:r>
            <a:r>
              <a:rPr lang="uk-UA" altLang="en-US" sz="3700" b="1" dirty="0">
                <a:ln w="0">
                  <a:solidFill>
                    <a:srgbClr val="96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06" y="1935163"/>
            <a:ext cx="2887589" cy="3850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7" y="1953147"/>
            <a:ext cx="2874102" cy="38321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07" y="1935163"/>
            <a:ext cx="2887590" cy="385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05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Перспективи роботи Академії на 2020 рік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768926" y="1243235"/>
            <a:ext cx="936220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000" dirty="0" err="1"/>
              <a:t>створення</a:t>
            </a:r>
            <a:r>
              <a:rPr lang="ru-RU" sz="2000" dirty="0"/>
              <a:t> умов для </a:t>
            </a:r>
            <a:r>
              <a:rPr lang="ru-RU" sz="2000" dirty="0" err="1"/>
              <a:t>професійного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педагогічних</a:t>
            </a:r>
            <a:r>
              <a:rPr lang="ru-RU" sz="2000" dirty="0"/>
              <a:t> та </a:t>
            </a:r>
            <a:r>
              <a:rPr lang="ru-RU" sz="2000" dirty="0" err="1"/>
              <a:t>науково-педагогічних</a:t>
            </a:r>
            <a:r>
              <a:rPr lang="ru-RU" sz="2000" dirty="0"/>
              <a:t> </a:t>
            </a:r>
            <a:r>
              <a:rPr lang="ru-RU" sz="2000" dirty="0" err="1"/>
              <a:t>працівників</a:t>
            </a:r>
            <a:r>
              <a:rPr lang="ru-RU" sz="2000" dirty="0"/>
              <a:t> </a:t>
            </a:r>
            <a:r>
              <a:rPr lang="ru-RU" sz="2000" dirty="0" err="1"/>
              <a:t>закладів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000" dirty="0" err="1"/>
              <a:t>підготовка</a:t>
            </a:r>
            <a:r>
              <a:rPr lang="ru-RU" sz="2000" dirty="0"/>
              <a:t> </a:t>
            </a:r>
            <a:r>
              <a:rPr lang="ru-RU" sz="2000" dirty="0" err="1"/>
              <a:t>керівних</a:t>
            </a:r>
            <a:r>
              <a:rPr lang="ru-RU" sz="2000" dirty="0"/>
              <a:t> та </a:t>
            </a:r>
            <a:r>
              <a:rPr lang="ru-RU" sz="2000" dirty="0" err="1"/>
              <a:t>педагогічних</a:t>
            </a:r>
            <a:r>
              <a:rPr lang="ru-RU" sz="2000" dirty="0"/>
              <a:t> </a:t>
            </a:r>
            <a:r>
              <a:rPr lang="ru-RU" sz="2000" dirty="0" err="1"/>
              <a:t>кадрів</a:t>
            </a:r>
            <a:r>
              <a:rPr lang="ru-RU" sz="2000" dirty="0"/>
              <a:t> </a:t>
            </a:r>
            <a:r>
              <a:rPr lang="ru-RU" sz="2000" dirty="0" err="1"/>
              <a:t>області</a:t>
            </a:r>
            <a:r>
              <a:rPr lang="ru-RU" sz="2000" dirty="0"/>
              <a:t> до </a:t>
            </a:r>
            <a:r>
              <a:rPr lang="ru-RU" sz="2000" dirty="0" err="1"/>
              <a:t>запровадження</a:t>
            </a:r>
            <a:r>
              <a:rPr lang="ru-RU" sz="2000" dirty="0"/>
              <a:t> </a:t>
            </a:r>
            <a:r>
              <a:rPr lang="ru-RU" sz="2000" dirty="0" err="1"/>
              <a:t>Концепції</a:t>
            </a:r>
            <a:r>
              <a:rPr lang="ru-RU" sz="2000" dirty="0"/>
              <a:t> «Нова </a:t>
            </a:r>
            <a:r>
              <a:rPr lang="ru-RU" sz="2000" dirty="0" err="1"/>
              <a:t>українська</a:t>
            </a:r>
            <a:r>
              <a:rPr lang="ru-RU" sz="2000" dirty="0"/>
              <a:t> школа» та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науково</a:t>
            </a:r>
            <a:r>
              <a:rPr lang="ru-RU" sz="2000" dirty="0"/>
              <a:t>-методичного </a:t>
            </a:r>
            <a:r>
              <a:rPr lang="ru-RU" sz="2000" dirty="0" err="1"/>
              <a:t>супроводу</a:t>
            </a:r>
            <a:r>
              <a:rPr lang="ru-RU" sz="2000" dirty="0"/>
              <a:t> </a:t>
            </a:r>
            <a:r>
              <a:rPr lang="ru-RU" sz="2000" dirty="0" err="1"/>
              <a:t>реформування</a:t>
            </a:r>
            <a:r>
              <a:rPr lang="ru-RU" sz="2000" dirty="0"/>
              <a:t> та </a:t>
            </a:r>
            <a:r>
              <a:rPr lang="ru-RU" sz="2000" dirty="0" err="1"/>
              <a:t>децентралізації</a:t>
            </a:r>
            <a:r>
              <a:rPr lang="ru-RU" sz="2000" dirty="0"/>
              <a:t> </a:t>
            </a:r>
            <a:r>
              <a:rPr lang="ru-RU" sz="2000" dirty="0" err="1"/>
              <a:t>освітньої</a:t>
            </a:r>
            <a:r>
              <a:rPr lang="ru-RU" sz="2000" dirty="0"/>
              <a:t> </a:t>
            </a:r>
            <a:r>
              <a:rPr lang="ru-RU" sz="2000" dirty="0" err="1"/>
              <a:t>галузі</a:t>
            </a:r>
            <a:r>
              <a:rPr lang="ru-RU" sz="2000" dirty="0"/>
              <a:t> в </a:t>
            </a:r>
            <a:r>
              <a:rPr lang="ru-RU" sz="2000" dirty="0" err="1"/>
              <a:t>області</a:t>
            </a:r>
            <a:r>
              <a:rPr lang="ru-RU" sz="2000" dirty="0"/>
              <a:t>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000" dirty="0" err="1"/>
              <a:t>здійснення</a:t>
            </a:r>
            <a:r>
              <a:rPr lang="ru-RU" sz="2000" dirty="0"/>
              <a:t> </a:t>
            </a:r>
            <a:r>
              <a:rPr lang="ru-RU" sz="2000" dirty="0" err="1"/>
              <a:t>науково</a:t>
            </a:r>
            <a:r>
              <a:rPr lang="ru-RU" sz="2000" dirty="0"/>
              <a:t>-методичного </a:t>
            </a:r>
            <a:r>
              <a:rPr lang="ru-RU" sz="2000" dirty="0" err="1"/>
              <a:t>супроводу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інклюзивної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в </a:t>
            </a:r>
            <a:r>
              <a:rPr lang="ru-RU" sz="2000" dirty="0" err="1"/>
              <a:t>області</a:t>
            </a:r>
            <a:r>
              <a:rPr lang="ru-RU" sz="2000" dirty="0"/>
              <a:t>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сучасного</a:t>
            </a:r>
            <a:r>
              <a:rPr lang="ru-RU" sz="2000" dirty="0"/>
              <a:t> </a:t>
            </a:r>
            <a:r>
              <a:rPr lang="ru-RU" sz="2000" dirty="0" err="1"/>
              <a:t>інформаційно-освітнього</a:t>
            </a:r>
            <a:r>
              <a:rPr lang="ru-RU" sz="2000" dirty="0"/>
              <a:t> простору в </a:t>
            </a:r>
            <a:r>
              <a:rPr lang="ru-RU" sz="2000" dirty="0" err="1"/>
              <a:t>регіоні</a:t>
            </a:r>
            <a:endParaRPr lang="ru-RU" sz="2000" dirty="0"/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uk-UA" sz="2000" dirty="0"/>
              <a:t>функціонування відкритого освітнього простору «Нова українська школа»;</a:t>
            </a:r>
            <a:endParaRPr lang="ru-RU" sz="2000" dirty="0"/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uk-UA" sz="2000" dirty="0"/>
              <a:t>організація освітньої діяльності за отриманими ліцензіями;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uk-UA" sz="2000" dirty="0"/>
              <a:t>створення умов для здійснення наукових досліджень та сприяння  професійній активності науково-педагогічних працівників;</a:t>
            </a:r>
            <a:endParaRPr lang="ru-RU" sz="2000" dirty="0"/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000" dirty="0"/>
              <a:t>- </a:t>
            </a:r>
            <a:r>
              <a:rPr lang="ru-RU" sz="2000" dirty="0" err="1"/>
              <a:t>удосконалення</a:t>
            </a:r>
            <a:r>
              <a:rPr lang="ru-RU" sz="2000" dirty="0"/>
              <a:t> </a:t>
            </a:r>
            <a:r>
              <a:rPr lang="ru-RU" sz="2000" dirty="0" err="1"/>
              <a:t>внутрішньої</a:t>
            </a:r>
            <a:r>
              <a:rPr lang="ru-RU" sz="2000" dirty="0"/>
              <a:t> </a:t>
            </a:r>
            <a:r>
              <a:rPr lang="ru-RU" sz="2000" dirty="0" err="1"/>
              <a:t>системи</a:t>
            </a:r>
            <a:r>
              <a:rPr lang="ru-RU" sz="2000" dirty="0"/>
              <a:t>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якості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483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Пріоритетні завдання на 2019 рік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1250078" y="1466172"/>
            <a:ext cx="8860277" cy="4740154"/>
            <a:chOff x="1250078" y="1466172"/>
            <a:chExt cx="8860277" cy="4740154"/>
          </a:xfrm>
        </p:grpSpPr>
        <p:grpSp>
          <p:nvGrpSpPr>
            <p:cNvPr id="5" name="Групувати 4"/>
            <p:cNvGrpSpPr/>
            <p:nvPr/>
          </p:nvGrpSpPr>
          <p:grpSpPr>
            <a:xfrm>
              <a:off x="1250078" y="1466172"/>
              <a:ext cx="8860277" cy="4740154"/>
              <a:chOff x="1472329" y="1354845"/>
              <a:chExt cx="8860277" cy="4740154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005446" y="1386018"/>
                <a:ext cx="8327160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uk-UA" sz="2000" dirty="0"/>
                  <a:t>створення оптимальних умов для модернізації післядипломної освіти педагогів та управлінців;</a:t>
                </a:r>
                <a:endParaRPr lang="ru-RU" sz="2000" dirty="0"/>
              </a:p>
              <a:p>
                <a:pPr>
                  <a:spcBef>
                    <a:spcPts val="1200"/>
                  </a:spcBef>
                </a:pPr>
                <a:r>
                  <a:rPr lang="uk-UA" sz="2000" dirty="0"/>
                  <a:t>забезпечення потреб та інтересів освітян області у професійному зростанні;</a:t>
                </a:r>
                <a:endParaRPr lang="ru-RU" sz="2000" dirty="0"/>
              </a:p>
              <a:p>
                <a:pPr>
                  <a:spcBef>
                    <a:spcPts val="1200"/>
                  </a:spcBef>
                </a:pPr>
                <a:r>
                  <a:rPr lang="uk-UA" sz="2000" dirty="0"/>
                  <a:t>науково-методичний супровід та методичне забезпечення професійної діяльності педагогів, які працюють з дітьми з ООП;</a:t>
                </a:r>
                <a:endParaRPr lang="ru-RU" sz="2000" dirty="0"/>
              </a:p>
              <a:p>
                <a:pPr>
                  <a:spcBef>
                    <a:spcPts val="1200"/>
                  </a:spcBef>
                </a:pPr>
                <a:r>
                  <a:rPr lang="uk-UA" sz="2000" dirty="0"/>
                  <a:t>розвиток інформаційно-освітнього простору;</a:t>
                </a:r>
                <a:endParaRPr lang="ru-RU" sz="2000" dirty="0"/>
              </a:p>
              <a:p>
                <a:pPr>
                  <a:spcBef>
                    <a:spcPts val="1200"/>
                  </a:spcBef>
                </a:pPr>
                <a:r>
                  <a:rPr lang="uk-UA" sz="2000" dirty="0"/>
                  <a:t>науково-методичний супровід і моніторинг професійного розвитку педагогічних, управлінських та методичних кадрів регіону;</a:t>
                </a:r>
                <a:endParaRPr lang="ru-RU" sz="2000" dirty="0"/>
              </a:p>
              <a:p>
                <a:pPr>
                  <a:spcBef>
                    <a:spcPts val="1200"/>
                  </a:spcBef>
                </a:pPr>
                <a:r>
                  <a:rPr lang="uk-UA" sz="2000" dirty="0"/>
                  <a:t>підвищення результативності наукової діяльності;</a:t>
                </a:r>
                <a:endParaRPr lang="ru-RU" sz="2000" dirty="0"/>
              </a:p>
              <a:p>
                <a:pPr>
                  <a:spcBef>
                    <a:spcPts val="1200"/>
                  </a:spcBef>
                </a:pPr>
                <a:r>
                  <a:rPr lang="uk-UA" sz="2000" dirty="0"/>
                  <a:t>забезпечення ефективного науково-методичного супроводу впровадження інновацій в освітній процес закладів області.</a:t>
                </a:r>
                <a:endParaRPr lang="ru-RU" sz="2000" dirty="0"/>
              </a:p>
            </p:txBody>
          </p:sp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2329" y="1354845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3" name="Групувати 2"/>
            <p:cNvGrpSpPr/>
            <p:nvPr/>
          </p:nvGrpSpPr>
          <p:grpSpPr>
            <a:xfrm>
              <a:off x="1250078" y="2242027"/>
              <a:ext cx="432000" cy="3576027"/>
              <a:chOff x="1250078" y="2242027"/>
              <a:chExt cx="432000" cy="3576027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0078" y="2242027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0078" y="301788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0078" y="3793737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0078" y="4954054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0078" y="5386054"/>
                <a:ext cx="432000" cy="43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1465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2005445" y="88124"/>
            <a:ext cx="84339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Корпоративний розвиток та взаємодія науково-педагогічних працівників Академії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936765" y="5546347"/>
            <a:ext cx="4904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Міжкафедральний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теоретико-методологічний семінар «Концептуальні засади професійної зрілості педагога в умовах викликів часу»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19339" y="1273901"/>
            <a:ext cx="3387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міжнародна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вистав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ка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Інноватика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сучасній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освіті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21" y="3174561"/>
            <a:ext cx="3261124" cy="211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20" y="1478925"/>
            <a:ext cx="3305341" cy="211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5" y="2090346"/>
            <a:ext cx="3052561" cy="435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13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0" y="1522634"/>
            <a:ext cx="2910354" cy="415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64" y="1522633"/>
            <a:ext cx="2910354" cy="415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19" y="1522633"/>
            <a:ext cx="2910354" cy="415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011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Вчена рада Академії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увати 7"/>
          <p:cNvGrpSpPr/>
          <p:nvPr/>
        </p:nvGrpSpPr>
        <p:grpSpPr>
          <a:xfrm>
            <a:off x="7584606" y="1982273"/>
            <a:ext cx="2679122" cy="2416719"/>
            <a:chOff x="1152633" y="3987718"/>
            <a:chExt cx="2679122" cy="2416719"/>
          </a:xfrm>
        </p:grpSpPr>
        <p:sp>
          <p:nvSpPr>
            <p:cNvPr id="4" name="Прямоугольник 32"/>
            <p:cNvSpPr/>
            <p:nvPr/>
          </p:nvSpPr>
          <p:spPr>
            <a:xfrm>
              <a:off x="1360360" y="3987718"/>
              <a:ext cx="2263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75" algn="ctr" eaLnBrk="1" hangingPunct="1">
                <a:spcBef>
                  <a:spcPts val="600"/>
                </a:spcBef>
              </a:pPr>
              <a:r>
                <a:rPr lang="uk-UA" altLang="en-US" sz="6000" b="1" dirty="0">
                  <a:ln w="0">
                    <a:solidFill>
                      <a:srgbClr val="960000"/>
                    </a:solidFill>
                  </a:ln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</a:rPr>
                <a:t>7</a:t>
              </a:r>
              <a:r>
                <a:rPr lang="uk-UA" altLang="en-US" sz="3700" b="1" dirty="0">
                  <a:ln w="0">
                    <a:solidFill>
                      <a:srgbClr val="960000"/>
                    </a:solidFill>
                  </a:ln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</a:rPr>
                <a:t> </a:t>
              </a:r>
            </a:p>
            <a:p>
              <a:pPr marL="92075" algn="ctr" eaLnBrk="1" hangingPunct="1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засідань</a:t>
              </a:r>
              <a:endParaRPr lang="uk-UA" altLang="en-US" sz="2000" b="1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36" r="20238" b="23676"/>
            <a:stretch/>
          </p:blipFill>
          <p:spPr>
            <a:xfrm>
              <a:off x="1152633" y="5536120"/>
              <a:ext cx="2679122" cy="868317"/>
            </a:xfrm>
            <a:prstGeom prst="rect">
              <a:avLst/>
            </a:prstGeom>
          </p:spPr>
        </p:pic>
        <p:cxnSp>
          <p:nvCxnSpPr>
            <p:cNvPr id="7" name="Пряма сполучна лінія 6"/>
            <p:cNvCxnSpPr/>
            <p:nvPr/>
          </p:nvCxnSpPr>
          <p:spPr>
            <a:xfrm>
              <a:off x="1302433" y="5311157"/>
              <a:ext cx="2379519" cy="10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444" y="944985"/>
            <a:ext cx="4040513" cy="565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57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2005445" y="181643"/>
            <a:ext cx="843395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І Всеукраїнська науково-практична конференція </a:t>
            </a:r>
          </a:p>
          <a:p>
            <a:pPr algn="ctr" eaLnBrk="1" hangingPunct="1">
              <a:spcBef>
                <a:spcPts val="1200"/>
              </a:spcBef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«Педагогічна наука у сучасному вимірі: проблеми і перспективи розвитку»</a:t>
            </a:r>
            <a:endParaRPr lang="ru-RU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81" y="2032673"/>
            <a:ext cx="2790547" cy="379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1616306"/>
            <a:ext cx="2857805" cy="2143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4" y="4196670"/>
            <a:ext cx="2857805" cy="21433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18" y="1616306"/>
            <a:ext cx="2857805" cy="21433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18" y="4196670"/>
            <a:ext cx="2857805" cy="21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0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2005445" y="337508"/>
            <a:ext cx="843395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500" b="1" dirty="0">
                <a:latin typeface="Arial" panose="020B0604020202020204" pitchFamily="34" charset="0"/>
                <a:cs typeface="Arial" panose="020B0604020202020204" pitchFamily="34" charset="0"/>
              </a:rPr>
              <a:t>Монографії, підготовлені і опубліковані у 2019 році</a:t>
            </a:r>
            <a:endParaRPr lang="ru-RU" alt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55" y="1899815"/>
            <a:ext cx="2700000" cy="36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r="1674"/>
          <a:stretch/>
        </p:blipFill>
        <p:spPr>
          <a:xfrm>
            <a:off x="256691" y="1899815"/>
            <a:ext cx="247679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05" y="1899815"/>
            <a:ext cx="26432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25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2005445" y="88124"/>
            <a:ext cx="84339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Ліцензування на здійснення освітньої діяльності  у сфері вищої освіти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285086" y="1591873"/>
            <a:ext cx="3912121" cy="4278094"/>
            <a:chOff x="1240743" y="2298454"/>
            <a:chExt cx="3912121" cy="4278094"/>
          </a:xfrm>
        </p:grpSpPr>
        <p:sp>
          <p:nvSpPr>
            <p:cNvPr id="2" name="Прямокутник 1"/>
            <p:cNvSpPr/>
            <p:nvPr/>
          </p:nvSpPr>
          <p:spPr>
            <a:xfrm>
              <a:off x="1641767" y="2298454"/>
              <a:ext cx="3511097" cy="4278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ts val="1200"/>
                </a:spcBef>
                <a:spcAft>
                  <a:spcPts val="0"/>
                </a:spcAft>
                <a:tabLst>
                  <a:tab pos="628650" algn="l"/>
                </a:tabLst>
              </a:pPr>
              <a:r>
                <a:rPr lang="uk-UA" dirty="0"/>
                <a:t>підготовка магістрів (011. Освітні педагогічні науки: «Освітній менеджмент», «Середня освіта», «Підготовка викладачів для вищої освіти»)</a:t>
              </a:r>
              <a:endParaRPr lang="ru-RU" dirty="0"/>
            </a:p>
            <a:p>
              <a:pPr lvl="0" algn="just">
                <a:spcBef>
                  <a:spcPts val="1200"/>
                </a:spcBef>
                <a:spcAft>
                  <a:spcPts val="0"/>
                </a:spcAft>
                <a:tabLst>
                  <a:tab pos="628650" algn="l"/>
                </a:tabLst>
              </a:pPr>
              <a:r>
                <a:rPr lang="uk-UA" dirty="0"/>
                <a:t>підготовка докторів філософії (011. Освітні педагогічні науки: аспірантура</a:t>
              </a:r>
              <a:endParaRPr lang="ru-RU" dirty="0"/>
            </a:p>
            <a:p>
              <a:pPr>
                <a:spcBef>
                  <a:spcPts val="1200"/>
                </a:spcBef>
                <a:spcAft>
                  <a:spcPts val="0"/>
                </a:spcAft>
              </a:pPr>
              <a:r>
                <a:rPr lang="ru-RU" dirty="0" err="1"/>
                <a:t>післядипломна</a:t>
              </a:r>
              <a:r>
                <a:rPr lang="ru-RU" dirty="0"/>
                <a:t> </a:t>
              </a:r>
              <a:r>
                <a:rPr lang="ru-RU" dirty="0" err="1"/>
                <a:t>освіта</a:t>
              </a:r>
              <a:r>
                <a:rPr lang="ru-RU" dirty="0"/>
                <a:t> </a:t>
              </a:r>
              <a:r>
                <a:rPr lang="ru-RU" dirty="0" err="1"/>
                <a:t>керівників</a:t>
              </a:r>
              <a:r>
                <a:rPr lang="ru-RU" dirty="0"/>
                <a:t> </a:t>
              </a:r>
              <a:r>
                <a:rPr lang="ru-RU" dirty="0" err="1"/>
                <a:t>закладів</a:t>
              </a:r>
              <a:r>
                <a:rPr lang="ru-RU" dirty="0"/>
                <a:t> </a:t>
              </a:r>
              <a:r>
                <a:rPr lang="ru-RU" dirty="0" err="1"/>
                <a:t>освіти</a:t>
              </a:r>
              <a:r>
                <a:rPr lang="ru-RU" dirty="0"/>
                <a:t> </a:t>
              </a:r>
              <a:r>
                <a:rPr lang="ru-RU" dirty="0" err="1"/>
                <a:t>всіх</a:t>
              </a:r>
              <a:r>
                <a:rPr lang="ru-RU" dirty="0"/>
                <a:t> </a:t>
              </a:r>
              <a:r>
                <a:rPr lang="ru-RU" dirty="0" err="1"/>
                <a:t>рівнів</a:t>
              </a:r>
              <a:r>
                <a:rPr lang="ru-RU" dirty="0"/>
                <a:t>, </a:t>
              </a:r>
              <a:r>
                <a:rPr lang="ru-RU" dirty="0" err="1"/>
                <a:t>викладачів</a:t>
              </a:r>
              <a:r>
                <a:rPr lang="ru-RU" dirty="0"/>
                <a:t> </a:t>
              </a:r>
              <a:r>
                <a:rPr lang="ru-RU" dirty="0" err="1"/>
                <a:t>середньої</a:t>
              </a:r>
              <a:r>
                <a:rPr lang="ru-RU" dirty="0"/>
                <a:t> та </a:t>
              </a:r>
              <a:r>
                <a:rPr lang="ru-RU" dirty="0" err="1"/>
                <a:t>вищої</a:t>
              </a:r>
              <a:r>
                <a:rPr lang="ru-RU" dirty="0"/>
                <a:t> </a:t>
              </a:r>
              <a:r>
                <a:rPr lang="ru-RU" dirty="0" err="1"/>
                <a:t>школи</a:t>
              </a:r>
              <a:r>
                <a:rPr lang="ru-RU" dirty="0"/>
                <a:t>, для </a:t>
              </a:r>
              <a:r>
                <a:rPr lang="ru-RU" dirty="0" err="1"/>
                <a:t>осіб</a:t>
              </a:r>
              <a:r>
                <a:rPr lang="ru-RU" dirty="0"/>
                <a:t> з </a:t>
              </a:r>
              <a:r>
                <a:rPr lang="ru-RU" dirty="0" err="1"/>
                <a:t>вищою</a:t>
              </a:r>
              <a:r>
                <a:rPr lang="ru-RU" dirty="0"/>
                <a:t> </a:t>
              </a:r>
              <a:r>
                <a:rPr lang="ru-RU" dirty="0" err="1"/>
                <a:t>освітою</a:t>
              </a:r>
              <a:r>
                <a:rPr lang="ru-RU" dirty="0"/>
                <a:t> («</a:t>
              </a:r>
              <a:r>
                <a:rPr lang="ru-RU" dirty="0" err="1"/>
                <a:t>Підвищення</a:t>
              </a:r>
              <a:r>
                <a:rPr lang="ru-RU" dirty="0"/>
                <a:t> </a:t>
              </a:r>
              <a:r>
                <a:rPr lang="ru-RU" dirty="0" err="1"/>
                <a:t>кваліфікації</a:t>
              </a:r>
              <a:r>
                <a:rPr lang="ru-RU" dirty="0"/>
                <a:t>», </a:t>
              </a:r>
              <a:r>
                <a:rPr lang="ru-RU" dirty="0" err="1"/>
                <a:t>спеціалізація</a:t>
              </a:r>
              <a:r>
                <a:rPr lang="ru-RU" dirty="0"/>
                <a:t> 011)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743" y="2308699"/>
              <a:ext cx="432000" cy="432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743" y="3811378"/>
              <a:ext cx="432000" cy="432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743" y="4770375"/>
              <a:ext cx="432000" cy="43200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b="7196"/>
          <a:stretch/>
        </p:blipFill>
        <p:spPr>
          <a:xfrm>
            <a:off x="4449769" y="1253844"/>
            <a:ext cx="2872178" cy="4002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b="5854"/>
          <a:stretch/>
        </p:blipFill>
        <p:spPr>
          <a:xfrm>
            <a:off x="7478973" y="2265844"/>
            <a:ext cx="2840507" cy="403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8573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</TotalTime>
  <Words>739</Words>
  <Application>Microsoft Office PowerPoint</Application>
  <PresentationFormat>Произвольный</PresentationFormat>
  <Paragraphs>137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89</cp:revision>
  <dcterms:created xsi:type="dcterms:W3CDTF">2019-02-01T08:19:38Z</dcterms:created>
  <dcterms:modified xsi:type="dcterms:W3CDTF">2020-01-24T08:18:51Z</dcterms:modified>
</cp:coreProperties>
</file>